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5"/>
  </p:notesMasterIdLst>
  <p:sldIdLst>
    <p:sldId id="256" r:id="rId2"/>
    <p:sldId id="257" r:id="rId3"/>
    <p:sldId id="258" r:id="rId4"/>
  </p:sldIdLst>
  <p:sldSz cx="9144000" cy="6858000" type="screen4x3"/>
  <p:notesSz cx="6858000" cy="9144000"/>
  <p:defaultTextStyle>
    <a:defPPr>
      <a:defRPr lang="en-IN"/>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B85DE-DB83-80E4-EEDF-E721DADCBD01}" v="178" dt="2022-11-05T07:20:44.180"/>
    <p1510:client id="{908FD939-44C7-379A-BEF7-561C78ACA865}" v="89" dt="2022-11-05T18:18:25.951"/>
    <p1510:client id="{D5FD91CC-AFC8-4B5B-A3EC-1DD19A7B3C16}" v="37" dt="2022-11-05T18:21:07.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A4B94D-7537-B078-B06C-08FD763B7C1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AB5312D7-0194-2868-2124-1D992E15DDD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79F8967-987B-48FE-9A72-39DA337D3ECA}" type="datetimeFigureOut">
              <a:rPr lang="en-US"/>
              <a:pPr>
                <a:defRPr/>
              </a:pPr>
              <a:t>11/5/2022</a:t>
            </a:fld>
            <a:endParaRPr lang="en-US"/>
          </a:p>
        </p:txBody>
      </p:sp>
      <p:sp>
        <p:nvSpPr>
          <p:cNvPr id="4" name="Slide Image Placeholder 3">
            <a:extLst>
              <a:ext uri="{FF2B5EF4-FFF2-40B4-BE49-F238E27FC236}">
                <a16:creationId xmlns:a16="http://schemas.microsoft.com/office/drawing/2014/main" id="{37B0B3A9-3199-371A-00A1-69D57C936FCB}"/>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5B8F6622-8FBB-E66E-B557-7BE218E37EE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6C939DF6-9071-5BA3-4356-00AF4CBA958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D2E45122-5E65-F8A4-D23D-CADCF5F7690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ED83CC6C-16E0-4868-8C35-E3E4FAF4A83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38AD41-F7FF-7923-2EF5-89069E3B84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3" name="Rounded Rectangle 10">
            <a:extLst>
              <a:ext uri="{FF2B5EF4-FFF2-40B4-BE49-F238E27FC236}">
                <a16:creationId xmlns:a16="http://schemas.microsoft.com/office/drawing/2014/main" id="{DBF267F2-4D0E-C6EE-F3AA-7C3268F4DE04}"/>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4" name="Rectangle 3">
            <a:extLst>
              <a:ext uri="{FF2B5EF4-FFF2-40B4-BE49-F238E27FC236}">
                <a16:creationId xmlns:a16="http://schemas.microsoft.com/office/drawing/2014/main" id="{7362B04D-3803-89C8-28F1-3278A3D300B1}"/>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457F7445-37D2-5DEE-81E4-39A11E05D5A7}"/>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FD951B23-9132-B3F7-8431-195D82E5DDC9}"/>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7" name="Date Placeholder 27">
            <a:extLst>
              <a:ext uri="{FF2B5EF4-FFF2-40B4-BE49-F238E27FC236}">
                <a16:creationId xmlns:a16="http://schemas.microsoft.com/office/drawing/2014/main" id="{BE5EE1FD-5B39-76ED-02F3-37E733323E53}"/>
              </a:ext>
            </a:extLst>
          </p:cNvPr>
          <p:cNvSpPr>
            <a:spLocks noGrp="1"/>
          </p:cNvSpPr>
          <p:nvPr>
            <p:ph type="dt" sz="half" idx="10"/>
          </p:nvPr>
        </p:nvSpPr>
        <p:spPr/>
        <p:txBody>
          <a:bodyPr/>
          <a:lstStyle>
            <a:lvl1pPr>
              <a:defRPr/>
            </a:lvl1pPr>
          </a:lstStyle>
          <a:p>
            <a:pPr>
              <a:defRPr/>
            </a:pPr>
            <a:r>
              <a:rPr lang="en-US"/>
              <a:t>SIT,Pune</a:t>
            </a:r>
          </a:p>
        </p:txBody>
      </p:sp>
      <p:sp>
        <p:nvSpPr>
          <p:cNvPr id="10" name="Footer Placeholder 16">
            <a:extLst>
              <a:ext uri="{FF2B5EF4-FFF2-40B4-BE49-F238E27FC236}">
                <a16:creationId xmlns:a16="http://schemas.microsoft.com/office/drawing/2014/main" id="{1FB9D616-FACC-345F-81A8-3DC72815B1E3}"/>
              </a:ext>
            </a:extLst>
          </p:cNvPr>
          <p:cNvSpPr>
            <a:spLocks noGrp="1"/>
          </p:cNvSpPr>
          <p:nvPr>
            <p:ph type="ftr" sz="quarter" idx="11"/>
          </p:nvPr>
        </p:nvSpPr>
        <p:spPr/>
        <p:txBody>
          <a:bodyPr/>
          <a:lstStyle>
            <a:lvl1pPr>
              <a:defRPr/>
            </a:lvl1pPr>
          </a:lstStyle>
          <a:p>
            <a:pPr>
              <a:defRPr/>
            </a:pPr>
            <a:r>
              <a:rPr lang="en-IN"/>
              <a:t>Department of E &amp; TC, SIT,  Pune</a:t>
            </a:r>
            <a:endParaRPr lang="en-US"/>
          </a:p>
        </p:txBody>
      </p:sp>
      <p:sp>
        <p:nvSpPr>
          <p:cNvPr id="11" name="Slide Number Placeholder 28">
            <a:extLst>
              <a:ext uri="{FF2B5EF4-FFF2-40B4-BE49-F238E27FC236}">
                <a16:creationId xmlns:a16="http://schemas.microsoft.com/office/drawing/2014/main" id="{0DB7AEA3-05CF-577F-4A4C-BD73E84B696D}"/>
              </a:ext>
            </a:extLst>
          </p:cNvPr>
          <p:cNvSpPr>
            <a:spLocks noGrp="1"/>
          </p:cNvSpPr>
          <p:nvPr>
            <p:ph type="sldNum" sz="quarter" idx="12"/>
          </p:nvPr>
        </p:nvSpPr>
        <p:spPr/>
        <p:txBody>
          <a:bodyPr/>
          <a:lstStyle>
            <a:lvl1pPr>
              <a:defRPr/>
            </a:lvl1pPr>
          </a:lstStyle>
          <a:p>
            <a:pPr>
              <a:defRPr/>
            </a:pPr>
            <a:fld id="{1DF74AAC-9C37-46E0-BC60-6FA805F13D9A}" type="slidenum">
              <a:rPr lang="en-US" altLang="en-US"/>
              <a:pPr>
                <a:defRPr/>
              </a:pPr>
              <a:t>‹#›</a:t>
            </a:fld>
            <a:endParaRPr lang="en-US" altLang="en-US"/>
          </a:p>
        </p:txBody>
      </p:sp>
    </p:spTree>
    <p:extLst>
      <p:ext uri="{BB962C8B-B14F-4D97-AF65-F5344CB8AC3E}">
        <p14:creationId xmlns:p14="http://schemas.microsoft.com/office/powerpoint/2010/main" val="133637289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F9E2F8A2-523E-C1EE-D05B-7116A5266DB3}"/>
              </a:ext>
            </a:extLst>
          </p:cNvPr>
          <p:cNvSpPr>
            <a:spLocks noGrp="1"/>
          </p:cNvSpPr>
          <p:nvPr>
            <p:ph type="dt" sz="half" idx="10"/>
          </p:nvPr>
        </p:nvSpPr>
        <p:spPr/>
        <p:txBody>
          <a:bodyPr/>
          <a:lstStyle>
            <a:lvl1pPr>
              <a:defRPr/>
            </a:lvl1pPr>
          </a:lstStyle>
          <a:p>
            <a:pPr>
              <a:defRPr/>
            </a:pPr>
            <a:r>
              <a:rPr lang="en-US"/>
              <a:t>SIT,Pune</a:t>
            </a:r>
          </a:p>
        </p:txBody>
      </p:sp>
      <p:sp>
        <p:nvSpPr>
          <p:cNvPr id="5" name="Footer Placeholder 2">
            <a:extLst>
              <a:ext uri="{FF2B5EF4-FFF2-40B4-BE49-F238E27FC236}">
                <a16:creationId xmlns:a16="http://schemas.microsoft.com/office/drawing/2014/main" id="{BB9DF31B-7034-6259-DF65-ED0B6E22F911}"/>
              </a:ext>
            </a:extLst>
          </p:cNvPr>
          <p:cNvSpPr>
            <a:spLocks noGrp="1"/>
          </p:cNvSpPr>
          <p:nvPr>
            <p:ph type="ftr" sz="quarter" idx="11"/>
          </p:nvPr>
        </p:nvSpPr>
        <p:spPr/>
        <p:txBody>
          <a:bodyPr/>
          <a:lstStyle>
            <a:lvl1pPr>
              <a:defRPr/>
            </a:lvl1pPr>
          </a:lstStyle>
          <a:p>
            <a:pPr>
              <a:defRPr/>
            </a:pPr>
            <a:r>
              <a:rPr lang="en-IN"/>
              <a:t>Department of E &amp; TC, SIT,  Pune</a:t>
            </a:r>
            <a:endParaRPr lang="en-US"/>
          </a:p>
        </p:txBody>
      </p:sp>
      <p:sp>
        <p:nvSpPr>
          <p:cNvPr id="6" name="Slide Number Placeholder 22">
            <a:extLst>
              <a:ext uri="{FF2B5EF4-FFF2-40B4-BE49-F238E27FC236}">
                <a16:creationId xmlns:a16="http://schemas.microsoft.com/office/drawing/2014/main" id="{BD144333-0652-5154-B522-C6C3E5F3DE61}"/>
              </a:ext>
            </a:extLst>
          </p:cNvPr>
          <p:cNvSpPr>
            <a:spLocks noGrp="1"/>
          </p:cNvSpPr>
          <p:nvPr>
            <p:ph type="sldNum" sz="quarter" idx="12"/>
          </p:nvPr>
        </p:nvSpPr>
        <p:spPr/>
        <p:txBody>
          <a:bodyPr/>
          <a:lstStyle>
            <a:lvl1pPr>
              <a:defRPr/>
            </a:lvl1pPr>
          </a:lstStyle>
          <a:p>
            <a:pPr>
              <a:defRPr/>
            </a:pPr>
            <a:fld id="{D87EE222-3C3B-4CCE-B325-B40162CF6C46}" type="slidenum">
              <a:rPr lang="en-US" altLang="en-US"/>
              <a:pPr>
                <a:defRPr/>
              </a:pPr>
              <a:t>‹#›</a:t>
            </a:fld>
            <a:endParaRPr lang="en-US" altLang="en-US"/>
          </a:p>
        </p:txBody>
      </p:sp>
    </p:spTree>
    <p:extLst>
      <p:ext uri="{BB962C8B-B14F-4D97-AF65-F5344CB8AC3E}">
        <p14:creationId xmlns:p14="http://schemas.microsoft.com/office/powerpoint/2010/main" val="294781345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D788BA82-475F-7786-C448-A93D9F72F013}"/>
              </a:ext>
            </a:extLst>
          </p:cNvPr>
          <p:cNvSpPr>
            <a:spLocks noGrp="1"/>
          </p:cNvSpPr>
          <p:nvPr>
            <p:ph type="dt" sz="half" idx="10"/>
          </p:nvPr>
        </p:nvSpPr>
        <p:spPr/>
        <p:txBody>
          <a:bodyPr/>
          <a:lstStyle>
            <a:lvl1pPr>
              <a:defRPr/>
            </a:lvl1pPr>
          </a:lstStyle>
          <a:p>
            <a:pPr>
              <a:defRPr/>
            </a:pPr>
            <a:r>
              <a:rPr lang="en-US"/>
              <a:t>SIT,Pune</a:t>
            </a:r>
          </a:p>
        </p:txBody>
      </p:sp>
      <p:sp>
        <p:nvSpPr>
          <p:cNvPr id="5" name="Footer Placeholder 2">
            <a:extLst>
              <a:ext uri="{FF2B5EF4-FFF2-40B4-BE49-F238E27FC236}">
                <a16:creationId xmlns:a16="http://schemas.microsoft.com/office/drawing/2014/main" id="{E7DFB711-64C0-B328-6964-812488B7EAAF}"/>
              </a:ext>
            </a:extLst>
          </p:cNvPr>
          <p:cNvSpPr>
            <a:spLocks noGrp="1"/>
          </p:cNvSpPr>
          <p:nvPr>
            <p:ph type="ftr" sz="quarter" idx="11"/>
          </p:nvPr>
        </p:nvSpPr>
        <p:spPr/>
        <p:txBody>
          <a:bodyPr/>
          <a:lstStyle>
            <a:lvl1pPr>
              <a:defRPr/>
            </a:lvl1pPr>
          </a:lstStyle>
          <a:p>
            <a:pPr>
              <a:defRPr/>
            </a:pPr>
            <a:r>
              <a:rPr lang="en-IN"/>
              <a:t>Department of E &amp; TC, SIT,  Pune</a:t>
            </a:r>
            <a:endParaRPr lang="en-US"/>
          </a:p>
        </p:txBody>
      </p:sp>
      <p:sp>
        <p:nvSpPr>
          <p:cNvPr id="6" name="Slide Number Placeholder 22">
            <a:extLst>
              <a:ext uri="{FF2B5EF4-FFF2-40B4-BE49-F238E27FC236}">
                <a16:creationId xmlns:a16="http://schemas.microsoft.com/office/drawing/2014/main" id="{3C11C486-D40B-28F7-AFFE-CCAB109F04EB}"/>
              </a:ext>
            </a:extLst>
          </p:cNvPr>
          <p:cNvSpPr>
            <a:spLocks noGrp="1"/>
          </p:cNvSpPr>
          <p:nvPr>
            <p:ph type="sldNum" sz="quarter" idx="12"/>
          </p:nvPr>
        </p:nvSpPr>
        <p:spPr/>
        <p:txBody>
          <a:bodyPr/>
          <a:lstStyle>
            <a:lvl1pPr>
              <a:defRPr/>
            </a:lvl1pPr>
          </a:lstStyle>
          <a:p>
            <a:pPr>
              <a:defRPr/>
            </a:pPr>
            <a:fld id="{B5FC6469-6598-4BA0-AFF1-D18A4950E581}" type="slidenum">
              <a:rPr lang="en-US" altLang="en-US"/>
              <a:pPr>
                <a:defRPr/>
              </a:pPr>
              <a:t>‹#›</a:t>
            </a:fld>
            <a:endParaRPr lang="en-US" altLang="en-US"/>
          </a:p>
        </p:txBody>
      </p:sp>
    </p:spTree>
    <p:extLst>
      <p:ext uri="{BB962C8B-B14F-4D97-AF65-F5344CB8AC3E}">
        <p14:creationId xmlns:p14="http://schemas.microsoft.com/office/powerpoint/2010/main" val="279875313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4A25F122-D8EF-A5CB-A2AA-334E4C0CAFE8}"/>
              </a:ext>
            </a:extLst>
          </p:cNvPr>
          <p:cNvSpPr>
            <a:spLocks noGrp="1"/>
          </p:cNvSpPr>
          <p:nvPr>
            <p:ph type="dt" sz="half" idx="10"/>
          </p:nvPr>
        </p:nvSpPr>
        <p:spPr/>
        <p:txBody>
          <a:bodyPr/>
          <a:lstStyle>
            <a:lvl1pPr>
              <a:defRPr/>
            </a:lvl1pPr>
          </a:lstStyle>
          <a:p>
            <a:pPr>
              <a:defRPr/>
            </a:pPr>
            <a:r>
              <a:rPr lang="en-US"/>
              <a:t>SIT,Pune</a:t>
            </a:r>
          </a:p>
        </p:txBody>
      </p:sp>
      <p:sp>
        <p:nvSpPr>
          <p:cNvPr id="4" name="Footer Placeholder 2">
            <a:extLst>
              <a:ext uri="{FF2B5EF4-FFF2-40B4-BE49-F238E27FC236}">
                <a16:creationId xmlns:a16="http://schemas.microsoft.com/office/drawing/2014/main" id="{E41407E1-8FEF-0DC3-A93F-740F3122D1D1}"/>
              </a:ext>
            </a:extLst>
          </p:cNvPr>
          <p:cNvSpPr>
            <a:spLocks noGrp="1"/>
          </p:cNvSpPr>
          <p:nvPr>
            <p:ph type="ftr" sz="quarter" idx="11"/>
          </p:nvPr>
        </p:nvSpPr>
        <p:spPr/>
        <p:txBody>
          <a:bodyPr/>
          <a:lstStyle>
            <a:lvl1pPr>
              <a:defRPr/>
            </a:lvl1pPr>
          </a:lstStyle>
          <a:p>
            <a:pPr>
              <a:defRPr/>
            </a:pPr>
            <a:r>
              <a:rPr lang="en-IN"/>
              <a:t>Department of E &amp; TC, SIT,  Pune</a:t>
            </a:r>
            <a:endParaRPr lang="en-US"/>
          </a:p>
        </p:txBody>
      </p:sp>
      <p:sp>
        <p:nvSpPr>
          <p:cNvPr id="5" name="Slide Number Placeholder 22">
            <a:extLst>
              <a:ext uri="{FF2B5EF4-FFF2-40B4-BE49-F238E27FC236}">
                <a16:creationId xmlns:a16="http://schemas.microsoft.com/office/drawing/2014/main" id="{13B229E9-740C-B5EC-314F-11E8766AF6AC}"/>
              </a:ext>
            </a:extLst>
          </p:cNvPr>
          <p:cNvSpPr>
            <a:spLocks noGrp="1"/>
          </p:cNvSpPr>
          <p:nvPr>
            <p:ph type="sldNum" sz="quarter" idx="12"/>
          </p:nvPr>
        </p:nvSpPr>
        <p:spPr/>
        <p:txBody>
          <a:bodyPr/>
          <a:lstStyle>
            <a:lvl1pPr>
              <a:defRPr/>
            </a:lvl1pPr>
          </a:lstStyle>
          <a:p>
            <a:pPr>
              <a:defRPr/>
            </a:pPr>
            <a:fld id="{B82D75D3-4975-4B32-8F4D-A530BF27A198}" type="slidenum">
              <a:rPr lang="en-US" altLang="en-US"/>
              <a:pPr>
                <a:defRPr/>
              </a:pPr>
              <a:t>‹#›</a:t>
            </a:fld>
            <a:endParaRPr lang="en-US" altLang="en-US"/>
          </a:p>
        </p:txBody>
      </p:sp>
    </p:spTree>
    <p:extLst>
      <p:ext uri="{BB962C8B-B14F-4D97-AF65-F5344CB8AC3E}">
        <p14:creationId xmlns:p14="http://schemas.microsoft.com/office/powerpoint/2010/main" val="225763748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8F6FE8-B35C-F299-D439-AD9E8AC90EF6}"/>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5" name="Rounded Rectangle 10">
            <a:extLst>
              <a:ext uri="{FF2B5EF4-FFF2-40B4-BE49-F238E27FC236}">
                <a16:creationId xmlns:a16="http://schemas.microsoft.com/office/drawing/2014/main" id="{A4B35544-53F0-659D-9D86-76A52C9B9EBE}"/>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A2D8F5A0-0D89-7316-64C7-A07FFD28235E}"/>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63DF08B3-6A39-CA5B-9716-0B1A64FF5A62}"/>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a:extLst>
              <a:ext uri="{FF2B5EF4-FFF2-40B4-BE49-F238E27FC236}">
                <a16:creationId xmlns:a16="http://schemas.microsoft.com/office/drawing/2014/main" id="{CFA9F056-8B2B-E52C-BAE6-48B3D126FD37}"/>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711154DB-FC7D-386E-3946-C48984E6DE97}"/>
              </a:ext>
            </a:extLst>
          </p:cNvPr>
          <p:cNvSpPr>
            <a:spLocks noGrp="1"/>
          </p:cNvSpPr>
          <p:nvPr>
            <p:ph type="dt" sz="half" idx="10"/>
          </p:nvPr>
        </p:nvSpPr>
        <p:spPr/>
        <p:txBody>
          <a:bodyPr/>
          <a:lstStyle>
            <a:lvl1pPr>
              <a:defRPr/>
            </a:lvl1pPr>
          </a:lstStyle>
          <a:p>
            <a:pPr>
              <a:defRPr/>
            </a:pPr>
            <a:r>
              <a:rPr lang="en-US"/>
              <a:t>SIT,Pune</a:t>
            </a:r>
          </a:p>
        </p:txBody>
      </p:sp>
      <p:sp>
        <p:nvSpPr>
          <p:cNvPr id="10" name="Footer Placeholder 4">
            <a:extLst>
              <a:ext uri="{FF2B5EF4-FFF2-40B4-BE49-F238E27FC236}">
                <a16:creationId xmlns:a16="http://schemas.microsoft.com/office/drawing/2014/main" id="{768832FC-C55C-4364-5A89-02516CE7BCE9}"/>
              </a:ext>
            </a:extLst>
          </p:cNvPr>
          <p:cNvSpPr>
            <a:spLocks noGrp="1"/>
          </p:cNvSpPr>
          <p:nvPr>
            <p:ph type="ftr" sz="quarter" idx="11"/>
          </p:nvPr>
        </p:nvSpPr>
        <p:spPr>
          <a:xfrm>
            <a:off x="800100" y="6172200"/>
            <a:ext cx="4000500" cy="457200"/>
          </a:xfrm>
        </p:spPr>
        <p:txBody>
          <a:bodyPr/>
          <a:lstStyle>
            <a:lvl1pPr>
              <a:defRPr/>
            </a:lvl1pPr>
          </a:lstStyle>
          <a:p>
            <a:pPr>
              <a:defRPr/>
            </a:pPr>
            <a:r>
              <a:rPr lang="en-IN"/>
              <a:t>Department of E &amp; TC, SIT,  Pune</a:t>
            </a:r>
            <a:endParaRPr lang="en-US"/>
          </a:p>
        </p:txBody>
      </p:sp>
      <p:sp>
        <p:nvSpPr>
          <p:cNvPr id="11" name="Slide Number Placeholder 5">
            <a:extLst>
              <a:ext uri="{FF2B5EF4-FFF2-40B4-BE49-F238E27FC236}">
                <a16:creationId xmlns:a16="http://schemas.microsoft.com/office/drawing/2014/main" id="{4D6158C5-9F57-4208-D172-6D869679CA68}"/>
              </a:ext>
            </a:extLst>
          </p:cNvPr>
          <p:cNvSpPr>
            <a:spLocks noGrp="1"/>
          </p:cNvSpPr>
          <p:nvPr>
            <p:ph type="sldNum" sz="quarter" idx="12"/>
          </p:nvPr>
        </p:nvSpPr>
        <p:spPr>
          <a:xfrm>
            <a:off x="146050" y="6208713"/>
            <a:ext cx="457200" cy="457200"/>
          </a:xfrm>
        </p:spPr>
        <p:txBody>
          <a:bodyPr/>
          <a:lstStyle>
            <a:lvl1pPr>
              <a:defRPr/>
            </a:lvl1pPr>
          </a:lstStyle>
          <a:p>
            <a:pPr>
              <a:defRPr/>
            </a:pPr>
            <a:fld id="{20B9913C-D1C1-41F3-8DE3-B4C4163E1FC3}" type="slidenum">
              <a:rPr lang="en-US" altLang="en-US"/>
              <a:pPr>
                <a:defRPr/>
              </a:pPr>
              <a:t>‹#›</a:t>
            </a:fld>
            <a:endParaRPr lang="en-US" altLang="en-US"/>
          </a:p>
        </p:txBody>
      </p:sp>
    </p:spTree>
    <p:extLst>
      <p:ext uri="{BB962C8B-B14F-4D97-AF65-F5344CB8AC3E}">
        <p14:creationId xmlns:p14="http://schemas.microsoft.com/office/powerpoint/2010/main" val="3543616632"/>
      </p:ext>
    </p:extLst>
  </p:cSld>
  <p:clrMapOvr>
    <a:overrideClrMapping bg1="lt1" tx1="dk1" bg2="lt2" tx2="dk2" accent1="accent1" accent2="accent2" accent3="accent3" accent4="accent4" accent5="accent5" accent6="accent6" hlink="hlink" folHlink="folHlink"/>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60D81269-B027-5B85-53D4-237F66B6236B}"/>
              </a:ext>
            </a:extLst>
          </p:cNvPr>
          <p:cNvSpPr>
            <a:spLocks noGrp="1"/>
          </p:cNvSpPr>
          <p:nvPr>
            <p:ph type="dt" sz="half" idx="10"/>
          </p:nvPr>
        </p:nvSpPr>
        <p:spPr/>
        <p:txBody>
          <a:bodyPr/>
          <a:lstStyle>
            <a:lvl1pPr>
              <a:defRPr/>
            </a:lvl1pPr>
          </a:lstStyle>
          <a:p>
            <a:pPr>
              <a:defRPr/>
            </a:pPr>
            <a:r>
              <a:rPr lang="en-US"/>
              <a:t>SIT,Pune</a:t>
            </a:r>
          </a:p>
        </p:txBody>
      </p:sp>
      <p:sp>
        <p:nvSpPr>
          <p:cNvPr id="4" name="Footer Placeholder 2">
            <a:extLst>
              <a:ext uri="{FF2B5EF4-FFF2-40B4-BE49-F238E27FC236}">
                <a16:creationId xmlns:a16="http://schemas.microsoft.com/office/drawing/2014/main" id="{95E1219E-FA70-3C26-45E6-67C8CDA7D709}"/>
              </a:ext>
            </a:extLst>
          </p:cNvPr>
          <p:cNvSpPr>
            <a:spLocks noGrp="1"/>
          </p:cNvSpPr>
          <p:nvPr>
            <p:ph type="ftr" sz="quarter" idx="11"/>
          </p:nvPr>
        </p:nvSpPr>
        <p:spPr/>
        <p:txBody>
          <a:bodyPr/>
          <a:lstStyle>
            <a:lvl1pPr>
              <a:defRPr/>
            </a:lvl1pPr>
          </a:lstStyle>
          <a:p>
            <a:pPr>
              <a:defRPr/>
            </a:pPr>
            <a:r>
              <a:rPr lang="en-IN"/>
              <a:t>Department of E &amp; TC, SIT,  Pune</a:t>
            </a:r>
            <a:endParaRPr lang="en-US"/>
          </a:p>
        </p:txBody>
      </p:sp>
      <p:sp>
        <p:nvSpPr>
          <p:cNvPr id="5" name="Slide Number Placeholder 22">
            <a:extLst>
              <a:ext uri="{FF2B5EF4-FFF2-40B4-BE49-F238E27FC236}">
                <a16:creationId xmlns:a16="http://schemas.microsoft.com/office/drawing/2014/main" id="{BDE81E36-8E11-D3D4-DB33-CA665F43D715}"/>
              </a:ext>
            </a:extLst>
          </p:cNvPr>
          <p:cNvSpPr>
            <a:spLocks noGrp="1"/>
          </p:cNvSpPr>
          <p:nvPr>
            <p:ph type="sldNum" sz="quarter" idx="12"/>
          </p:nvPr>
        </p:nvSpPr>
        <p:spPr/>
        <p:txBody>
          <a:bodyPr/>
          <a:lstStyle>
            <a:lvl1pPr>
              <a:defRPr/>
            </a:lvl1pPr>
          </a:lstStyle>
          <a:p>
            <a:pPr>
              <a:defRPr/>
            </a:pPr>
            <a:fld id="{E1078CD9-C272-45CF-9585-877B51BA124D}" type="slidenum">
              <a:rPr lang="en-US" altLang="en-US"/>
              <a:pPr>
                <a:defRPr/>
              </a:pPr>
              <a:t>‹#›</a:t>
            </a:fld>
            <a:endParaRPr lang="en-US" altLang="en-US"/>
          </a:p>
        </p:txBody>
      </p:sp>
    </p:spTree>
    <p:extLst>
      <p:ext uri="{BB962C8B-B14F-4D97-AF65-F5344CB8AC3E}">
        <p14:creationId xmlns:p14="http://schemas.microsoft.com/office/powerpoint/2010/main" val="283373217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17915378-C0D8-E76A-7F64-0D85124F97A7}"/>
              </a:ext>
            </a:extLst>
          </p:cNvPr>
          <p:cNvSpPr>
            <a:spLocks noGrp="1"/>
          </p:cNvSpPr>
          <p:nvPr>
            <p:ph type="dt" sz="half" idx="10"/>
          </p:nvPr>
        </p:nvSpPr>
        <p:spPr/>
        <p:txBody>
          <a:bodyPr/>
          <a:lstStyle>
            <a:lvl1pPr>
              <a:defRPr/>
            </a:lvl1pPr>
          </a:lstStyle>
          <a:p>
            <a:pPr>
              <a:defRPr/>
            </a:pPr>
            <a:r>
              <a:rPr lang="en-US"/>
              <a:t>SIT,Pune</a:t>
            </a:r>
          </a:p>
        </p:txBody>
      </p:sp>
      <p:sp>
        <p:nvSpPr>
          <p:cNvPr id="6" name="Footer Placeholder 2">
            <a:extLst>
              <a:ext uri="{FF2B5EF4-FFF2-40B4-BE49-F238E27FC236}">
                <a16:creationId xmlns:a16="http://schemas.microsoft.com/office/drawing/2014/main" id="{11B5DB97-CE7E-FA6C-CB02-14124541D2F4}"/>
              </a:ext>
            </a:extLst>
          </p:cNvPr>
          <p:cNvSpPr>
            <a:spLocks noGrp="1"/>
          </p:cNvSpPr>
          <p:nvPr>
            <p:ph type="ftr" sz="quarter" idx="11"/>
          </p:nvPr>
        </p:nvSpPr>
        <p:spPr/>
        <p:txBody>
          <a:bodyPr/>
          <a:lstStyle>
            <a:lvl1pPr>
              <a:defRPr/>
            </a:lvl1pPr>
          </a:lstStyle>
          <a:p>
            <a:pPr>
              <a:defRPr/>
            </a:pPr>
            <a:r>
              <a:rPr lang="en-IN"/>
              <a:t>Department of E &amp; TC, SIT,  Pune</a:t>
            </a:r>
            <a:endParaRPr lang="en-US"/>
          </a:p>
        </p:txBody>
      </p:sp>
      <p:sp>
        <p:nvSpPr>
          <p:cNvPr id="7" name="Slide Number Placeholder 22">
            <a:extLst>
              <a:ext uri="{FF2B5EF4-FFF2-40B4-BE49-F238E27FC236}">
                <a16:creationId xmlns:a16="http://schemas.microsoft.com/office/drawing/2014/main" id="{3E6D0A35-BBAA-67C1-49FB-058722BE43FA}"/>
              </a:ext>
            </a:extLst>
          </p:cNvPr>
          <p:cNvSpPr>
            <a:spLocks noGrp="1"/>
          </p:cNvSpPr>
          <p:nvPr>
            <p:ph type="sldNum" sz="quarter" idx="12"/>
          </p:nvPr>
        </p:nvSpPr>
        <p:spPr/>
        <p:txBody>
          <a:bodyPr/>
          <a:lstStyle>
            <a:lvl1pPr>
              <a:defRPr/>
            </a:lvl1pPr>
          </a:lstStyle>
          <a:p>
            <a:pPr>
              <a:defRPr/>
            </a:pPr>
            <a:fld id="{F1039351-1CFA-4A62-B120-9DC3E1293F9E}" type="slidenum">
              <a:rPr lang="en-US" altLang="en-US"/>
              <a:pPr>
                <a:defRPr/>
              </a:pPr>
              <a:t>‹#›</a:t>
            </a:fld>
            <a:endParaRPr lang="en-US" altLang="en-US"/>
          </a:p>
        </p:txBody>
      </p:sp>
    </p:spTree>
    <p:extLst>
      <p:ext uri="{BB962C8B-B14F-4D97-AF65-F5344CB8AC3E}">
        <p14:creationId xmlns:p14="http://schemas.microsoft.com/office/powerpoint/2010/main" val="78339762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02F7FBD8-16BB-E2BB-AA4D-AE97D34CA3E7}"/>
              </a:ext>
            </a:extLst>
          </p:cNvPr>
          <p:cNvSpPr>
            <a:spLocks noGrp="1"/>
          </p:cNvSpPr>
          <p:nvPr>
            <p:ph type="dt" sz="half" idx="10"/>
          </p:nvPr>
        </p:nvSpPr>
        <p:spPr/>
        <p:txBody>
          <a:bodyPr/>
          <a:lstStyle>
            <a:lvl1pPr>
              <a:defRPr/>
            </a:lvl1pPr>
          </a:lstStyle>
          <a:p>
            <a:pPr>
              <a:defRPr/>
            </a:pPr>
            <a:r>
              <a:rPr lang="en-US"/>
              <a:t>SIT,Pune</a:t>
            </a:r>
          </a:p>
        </p:txBody>
      </p:sp>
      <p:sp>
        <p:nvSpPr>
          <p:cNvPr id="4" name="Footer Placeholder 2">
            <a:extLst>
              <a:ext uri="{FF2B5EF4-FFF2-40B4-BE49-F238E27FC236}">
                <a16:creationId xmlns:a16="http://schemas.microsoft.com/office/drawing/2014/main" id="{89961B5D-8B45-AB3D-0487-B7B3A5A08B7E}"/>
              </a:ext>
            </a:extLst>
          </p:cNvPr>
          <p:cNvSpPr>
            <a:spLocks noGrp="1"/>
          </p:cNvSpPr>
          <p:nvPr>
            <p:ph type="ftr" sz="quarter" idx="11"/>
          </p:nvPr>
        </p:nvSpPr>
        <p:spPr/>
        <p:txBody>
          <a:bodyPr/>
          <a:lstStyle>
            <a:lvl1pPr>
              <a:defRPr/>
            </a:lvl1pPr>
          </a:lstStyle>
          <a:p>
            <a:pPr>
              <a:defRPr/>
            </a:pPr>
            <a:r>
              <a:rPr lang="en-IN"/>
              <a:t>Department of E &amp; TC, SIT,  Pune</a:t>
            </a:r>
            <a:endParaRPr lang="en-US"/>
          </a:p>
        </p:txBody>
      </p:sp>
      <p:sp>
        <p:nvSpPr>
          <p:cNvPr id="5" name="Slide Number Placeholder 22">
            <a:extLst>
              <a:ext uri="{FF2B5EF4-FFF2-40B4-BE49-F238E27FC236}">
                <a16:creationId xmlns:a16="http://schemas.microsoft.com/office/drawing/2014/main" id="{41F69697-3F6C-0A4E-8ACD-94D830DCADD1}"/>
              </a:ext>
            </a:extLst>
          </p:cNvPr>
          <p:cNvSpPr>
            <a:spLocks noGrp="1"/>
          </p:cNvSpPr>
          <p:nvPr>
            <p:ph type="sldNum" sz="quarter" idx="12"/>
          </p:nvPr>
        </p:nvSpPr>
        <p:spPr/>
        <p:txBody>
          <a:bodyPr/>
          <a:lstStyle>
            <a:lvl1pPr>
              <a:defRPr/>
            </a:lvl1pPr>
          </a:lstStyle>
          <a:p>
            <a:pPr>
              <a:defRPr/>
            </a:pPr>
            <a:fld id="{7A46AD15-C036-46EE-9B30-0A5253DEE36C}" type="slidenum">
              <a:rPr lang="en-US" altLang="en-US"/>
              <a:pPr>
                <a:defRPr/>
              </a:pPr>
              <a:t>‹#›</a:t>
            </a:fld>
            <a:endParaRPr lang="en-US" altLang="en-US"/>
          </a:p>
        </p:txBody>
      </p:sp>
    </p:spTree>
    <p:extLst>
      <p:ext uri="{BB962C8B-B14F-4D97-AF65-F5344CB8AC3E}">
        <p14:creationId xmlns:p14="http://schemas.microsoft.com/office/powerpoint/2010/main" val="111938429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BCF16186-80FA-B65A-5FF9-3FB73518995F}"/>
              </a:ext>
            </a:extLst>
          </p:cNvPr>
          <p:cNvSpPr>
            <a:spLocks noGrp="1"/>
          </p:cNvSpPr>
          <p:nvPr>
            <p:ph type="dt" sz="half" idx="10"/>
          </p:nvPr>
        </p:nvSpPr>
        <p:spPr/>
        <p:txBody>
          <a:bodyPr/>
          <a:lstStyle>
            <a:lvl1pPr>
              <a:defRPr/>
            </a:lvl1pPr>
          </a:lstStyle>
          <a:p>
            <a:pPr>
              <a:defRPr/>
            </a:pPr>
            <a:r>
              <a:rPr lang="en-US"/>
              <a:t>SIT,Pune</a:t>
            </a:r>
          </a:p>
        </p:txBody>
      </p:sp>
      <p:sp>
        <p:nvSpPr>
          <p:cNvPr id="3" name="Footer Placeholder 2">
            <a:extLst>
              <a:ext uri="{FF2B5EF4-FFF2-40B4-BE49-F238E27FC236}">
                <a16:creationId xmlns:a16="http://schemas.microsoft.com/office/drawing/2014/main" id="{CCE5F823-7697-789E-E197-100FB440D7EE}"/>
              </a:ext>
            </a:extLst>
          </p:cNvPr>
          <p:cNvSpPr>
            <a:spLocks noGrp="1"/>
          </p:cNvSpPr>
          <p:nvPr>
            <p:ph type="ftr" sz="quarter" idx="11"/>
          </p:nvPr>
        </p:nvSpPr>
        <p:spPr/>
        <p:txBody>
          <a:bodyPr/>
          <a:lstStyle>
            <a:lvl1pPr>
              <a:defRPr/>
            </a:lvl1pPr>
          </a:lstStyle>
          <a:p>
            <a:pPr>
              <a:defRPr/>
            </a:pPr>
            <a:r>
              <a:rPr lang="en-IN"/>
              <a:t>Department of E &amp; TC, SIT,  Pune</a:t>
            </a:r>
            <a:endParaRPr lang="en-US"/>
          </a:p>
        </p:txBody>
      </p:sp>
      <p:sp>
        <p:nvSpPr>
          <p:cNvPr id="4" name="Slide Number Placeholder 22">
            <a:extLst>
              <a:ext uri="{FF2B5EF4-FFF2-40B4-BE49-F238E27FC236}">
                <a16:creationId xmlns:a16="http://schemas.microsoft.com/office/drawing/2014/main" id="{6EE7541E-209D-FB5C-470B-4AAA167A5ED4}"/>
              </a:ext>
            </a:extLst>
          </p:cNvPr>
          <p:cNvSpPr>
            <a:spLocks noGrp="1"/>
          </p:cNvSpPr>
          <p:nvPr>
            <p:ph type="sldNum" sz="quarter" idx="12"/>
          </p:nvPr>
        </p:nvSpPr>
        <p:spPr/>
        <p:txBody>
          <a:bodyPr/>
          <a:lstStyle>
            <a:lvl1pPr>
              <a:defRPr/>
            </a:lvl1pPr>
          </a:lstStyle>
          <a:p>
            <a:pPr>
              <a:defRPr/>
            </a:pPr>
            <a:fld id="{873ED951-6D32-4B61-82B9-F25974115A2F}" type="slidenum">
              <a:rPr lang="en-US" altLang="en-US"/>
              <a:pPr>
                <a:defRPr/>
              </a:pPr>
              <a:t>‹#›</a:t>
            </a:fld>
            <a:endParaRPr lang="en-US" altLang="en-US"/>
          </a:p>
        </p:txBody>
      </p:sp>
    </p:spTree>
    <p:extLst>
      <p:ext uri="{BB962C8B-B14F-4D97-AF65-F5344CB8AC3E}">
        <p14:creationId xmlns:p14="http://schemas.microsoft.com/office/powerpoint/2010/main" val="251130723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3E554B-CA30-C712-B7ED-1BB07E5A0DB6}"/>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5" name="Rounded Rectangle 10">
            <a:extLst>
              <a:ext uri="{FF2B5EF4-FFF2-40B4-BE49-F238E27FC236}">
                <a16:creationId xmlns:a16="http://schemas.microsoft.com/office/drawing/2014/main" id="{ED9A2B2B-5932-41B8-ACA6-7D63B9C774F3}"/>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CFE97EC1-717F-BF8B-E627-412E93A7E88F}"/>
              </a:ext>
            </a:extLst>
          </p:cNvPr>
          <p:cNvSpPr>
            <a:spLocks noGrp="1"/>
          </p:cNvSpPr>
          <p:nvPr>
            <p:ph type="dt" sz="half" idx="10"/>
          </p:nvPr>
        </p:nvSpPr>
        <p:spPr/>
        <p:txBody>
          <a:bodyPr/>
          <a:lstStyle>
            <a:lvl1pPr>
              <a:defRPr/>
            </a:lvl1pPr>
          </a:lstStyle>
          <a:p>
            <a:pPr>
              <a:defRPr/>
            </a:pPr>
            <a:r>
              <a:rPr lang="en-US"/>
              <a:t>SIT,Pune</a:t>
            </a:r>
          </a:p>
        </p:txBody>
      </p:sp>
      <p:sp>
        <p:nvSpPr>
          <p:cNvPr id="7" name="Footer Placeholder 5">
            <a:extLst>
              <a:ext uri="{FF2B5EF4-FFF2-40B4-BE49-F238E27FC236}">
                <a16:creationId xmlns:a16="http://schemas.microsoft.com/office/drawing/2014/main" id="{1E0A6122-8129-2E49-948A-DF5AD4A32B5F}"/>
              </a:ext>
            </a:extLst>
          </p:cNvPr>
          <p:cNvSpPr>
            <a:spLocks noGrp="1"/>
          </p:cNvSpPr>
          <p:nvPr>
            <p:ph type="ftr" sz="quarter" idx="11"/>
          </p:nvPr>
        </p:nvSpPr>
        <p:spPr/>
        <p:txBody>
          <a:bodyPr/>
          <a:lstStyle>
            <a:lvl1pPr>
              <a:defRPr/>
            </a:lvl1pPr>
          </a:lstStyle>
          <a:p>
            <a:pPr>
              <a:defRPr/>
            </a:pPr>
            <a:r>
              <a:rPr lang="en-IN"/>
              <a:t>Department of E &amp; TC, SIT,  Pune</a:t>
            </a:r>
            <a:endParaRPr lang="en-US"/>
          </a:p>
        </p:txBody>
      </p:sp>
      <p:sp>
        <p:nvSpPr>
          <p:cNvPr id="8" name="Slide Number Placeholder 6">
            <a:extLst>
              <a:ext uri="{FF2B5EF4-FFF2-40B4-BE49-F238E27FC236}">
                <a16:creationId xmlns:a16="http://schemas.microsoft.com/office/drawing/2014/main" id="{DF2F78E9-B548-3497-4085-DAB94E51F3A1}"/>
              </a:ext>
            </a:extLst>
          </p:cNvPr>
          <p:cNvSpPr>
            <a:spLocks noGrp="1"/>
          </p:cNvSpPr>
          <p:nvPr>
            <p:ph type="sldNum" sz="quarter" idx="12"/>
          </p:nvPr>
        </p:nvSpPr>
        <p:spPr/>
        <p:txBody>
          <a:bodyPr/>
          <a:lstStyle>
            <a:lvl1pPr>
              <a:defRPr/>
            </a:lvl1pPr>
          </a:lstStyle>
          <a:p>
            <a:pPr>
              <a:defRPr/>
            </a:pPr>
            <a:fld id="{591E5C6B-770E-4B82-990F-8AD009D1BBD4}" type="slidenum">
              <a:rPr lang="en-US" altLang="en-US"/>
              <a:pPr>
                <a:defRPr/>
              </a:pPr>
              <a:t>‹#›</a:t>
            </a:fld>
            <a:endParaRPr lang="en-US" altLang="en-US"/>
          </a:p>
        </p:txBody>
      </p:sp>
    </p:spTree>
    <p:extLst>
      <p:ext uri="{BB962C8B-B14F-4D97-AF65-F5344CB8AC3E}">
        <p14:creationId xmlns:p14="http://schemas.microsoft.com/office/powerpoint/2010/main" val="31936786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C9E5A1-8FB4-75C4-A52F-A3D84610B63A}"/>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7E738232-5DFB-C513-20C8-FF5AFA223EEB}"/>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7E8F38D5-B7EC-E02B-B008-731A0720B0AC}"/>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p>
        </p:txBody>
      </p:sp>
      <p:sp>
        <p:nvSpPr>
          <p:cNvPr id="8" name="Date Placeholder 4">
            <a:extLst>
              <a:ext uri="{FF2B5EF4-FFF2-40B4-BE49-F238E27FC236}">
                <a16:creationId xmlns:a16="http://schemas.microsoft.com/office/drawing/2014/main" id="{82382F8E-7999-7E26-DAB5-E35D6DF9511C}"/>
              </a:ext>
            </a:extLst>
          </p:cNvPr>
          <p:cNvSpPr>
            <a:spLocks noGrp="1"/>
          </p:cNvSpPr>
          <p:nvPr>
            <p:ph type="dt" sz="half" idx="10"/>
          </p:nvPr>
        </p:nvSpPr>
        <p:spPr/>
        <p:txBody>
          <a:bodyPr/>
          <a:lstStyle>
            <a:lvl1pPr>
              <a:defRPr/>
            </a:lvl1pPr>
          </a:lstStyle>
          <a:p>
            <a:pPr>
              <a:defRPr/>
            </a:pPr>
            <a:r>
              <a:rPr lang="en-US"/>
              <a:t>SIT,Pune</a:t>
            </a:r>
          </a:p>
        </p:txBody>
      </p:sp>
      <p:sp>
        <p:nvSpPr>
          <p:cNvPr id="9" name="Footer Placeholder 5">
            <a:extLst>
              <a:ext uri="{FF2B5EF4-FFF2-40B4-BE49-F238E27FC236}">
                <a16:creationId xmlns:a16="http://schemas.microsoft.com/office/drawing/2014/main" id="{9FB4C30E-9F26-D1F5-1726-50448556E0FF}"/>
              </a:ext>
            </a:extLst>
          </p:cNvPr>
          <p:cNvSpPr>
            <a:spLocks noGrp="1"/>
          </p:cNvSpPr>
          <p:nvPr>
            <p:ph type="ftr" sz="quarter" idx="11"/>
          </p:nvPr>
        </p:nvSpPr>
        <p:spPr>
          <a:xfrm>
            <a:off x="914400" y="6172200"/>
            <a:ext cx="3886200" cy="457200"/>
          </a:xfrm>
        </p:spPr>
        <p:txBody>
          <a:bodyPr/>
          <a:lstStyle>
            <a:lvl1pPr>
              <a:defRPr/>
            </a:lvl1pPr>
          </a:lstStyle>
          <a:p>
            <a:pPr>
              <a:defRPr/>
            </a:pPr>
            <a:r>
              <a:rPr lang="en-IN"/>
              <a:t>Department of E &amp; TC, SIT,  Pune</a:t>
            </a:r>
            <a:endParaRPr lang="en-US"/>
          </a:p>
        </p:txBody>
      </p:sp>
      <p:sp>
        <p:nvSpPr>
          <p:cNvPr id="10" name="Slide Number Placeholder 6">
            <a:extLst>
              <a:ext uri="{FF2B5EF4-FFF2-40B4-BE49-F238E27FC236}">
                <a16:creationId xmlns:a16="http://schemas.microsoft.com/office/drawing/2014/main" id="{0D15E995-D205-5E9F-E366-1FAFC6EB5B3A}"/>
              </a:ext>
            </a:extLst>
          </p:cNvPr>
          <p:cNvSpPr>
            <a:spLocks noGrp="1"/>
          </p:cNvSpPr>
          <p:nvPr>
            <p:ph type="sldNum" sz="quarter" idx="12"/>
          </p:nvPr>
        </p:nvSpPr>
        <p:spPr>
          <a:xfrm>
            <a:off x="146050" y="6208713"/>
            <a:ext cx="457200" cy="457200"/>
          </a:xfrm>
        </p:spPr>
        <p:txBody>
          <a:bodyPr/>
          <a:lstStyle>
            <a:lvl1pPr>
              <a:defRPr/>
            </a:lvl1pPr>
          </a:lstStyle>
          <a:p>
            <a:pPr>
              <a:defRPr/>
            </a:pPr>
            <a:fld id="{426B09E5-AD26-4384-8F08-AC35205570EC}" type="slidenum">
              <a:rPr lang="en-US" altLang="en-US"/>
              <a:pPr>
                <a:defRPr/>
              </a:pPr>
              <a:t>‹#›</a:t>
            </a:fld>
            <a:endParaRPr lang="en-US" altLang="en-US"/>
          </a:p>
        </p:txBody>
      </p:sp>
    </p:spTree>
    <p:extLst>
      <p:ext uri="{BB962C8B-B14F-4D97-AF65-F5344CB8AC3E}">
        <p14:creationId xmlns:p14="http://schemas.microsoft.com/office/powerpoint/2010/main" val="74730445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5B6CEC-15A7-08EE-4B23-E7E2597615F7}"/>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8" name="Rounded Rectangle 7">
            <a:extLst>
              <a:ext uri="{FF2B5EF4-FFF2-40B4-BE49-F238E27FC236}">
                <a16:creationId xmlns:a16="http://schemas.microsoft.com/office/drawing/2014/main" id="{7F5DF54E-E616-4E5E-943E-7AC84C16D21D}"/>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1028" name="Title Placeholder 21">
            <a:extLst>
              <a:ext uri="{FF2B5EF4-FFF2-40B4-BE49-F238E27FC236}">
                <a16:creationId xmlns:a16="http://schemas.microsoft.com/office/drawing/2014/main" id="{E8C85384-536E-E8F0-3761-28F8D27F0BAB}"/>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1029" name="Text Placeholder 12">
            <a:extLst>
              <a:ext uri="{FF2B5EF4-FFF2-40B4-BE49-F238E27FC236}">
                <a16:creationId xmlns:a16="http://schemas.microsoft.com/office/drawing/2014/main" id="{69F4C810-B172-65AC-BF36-9B2FA91A281A}"/>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8A859BF-D5FA-D8D4-621E-5CA7B4F338D2}"/>
              </a:ext>
            </a:extLst>
          </p:cNvPr>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latin typeface="Arial" charset="0"/>
                <a:cs typeface="Arial" charset="0"/>
              </a:defRPr>
            </a:lvl1pPr>
          </a:lstStyle>
          <a:p>
            <a:pPr>
              <a:defRPr/>
            </a:pPr>
            <a:r>
              <a:rPr lang="en-US"/>
              <a:t>SIT,Pune</a:t>
            </a:r>
          </a:p>
        </p:txBody>
      </p:sp>
      <p:sp>
        <p:nvSpPr>
          <p:cNvPr id="3" name="Footer Placeholder 2">
            <a:extLst>
              <a:ext uri="{FF2B5EF4-FFF2-40B4-BE49-F238E27FC236}">
                <a16:creationId xmlns:a16="http://schemas.microsoft.com/office/drawing/2014/main" id="{5B388E7F-3632-F725-0C6B-1FAEF97B2772}"/>
              </a:ext>
            </a:extLst>
          </p:cNvPr>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Arial" charset="0"/>
                <a:cs typeface="Arial" charset="0"/>
              </a:defRPr>
            </a:lvl1pPr>
          </a:lstStyle>
          <a:p>
            <a:pPr>
              <a:defRPr/>
            </a:pPr>
            <a:r>
              <a:rPr lang="en-IN"/>
              <a:t>Department of E &amp; TC, SIT,  Pune</a:t>
            </a:r>
            <a:endParaRPr lang="en-US"/>
          </a:p>
        </p:txBody>
      </p:sp>
      <p:sp>
        <p:nvSpPr>
          <p:cNvPr id="23" name="Slide Number Placeholder 22">
            <a:extLst>
              <a:ext uri="{FF2B5EF4-FFF2-40B4-BE49-F238E27FC236}">
                <a16:creationId xmlns:a16="http://schemas.microsoft.com/office/drawing/2014/main" id="{EFDACD91-6022-5D0B-4AFB-566ED7BF4BA8}"/>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eaLnBrk="1" hangingPunct="1">
              <a:defRPr sz="1400">
                <a:solidFill>
                  <a:srgbClr val="FFFFFF"/>
                </a:solidFill>
                <a:latin typeface="Franklin Gothic Book" panose="020B0503020102020204" pitchFamily="34" charset="0"/>
              </a:defRPr>
            </a:lvl1pPr>
          </a:lstStyle>
          <a:p>
            <a:pPr>
              <a:defRPr/>
            </a:pPr>
            <a:fld id="{F73CC41B-D726-459B-BAF4-B9ABF946223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92" r:id="rId1"/>
    <p:sldLayoutId id="2147483785" r:id="rId2"/>
    <p:sldLayoutId id="2147483793" r:id="rId3"/>
    <p:sldLayoutId id="2147483786" r:id="rId4"/>
    <p:sldLayoutId id="2147483787" r:id="rId5"/>
    <p:sldLayoutId id="2147483788" r:id="rId6"/>
    <p:sldLayoutId id="2147483789" r:id="rId7"/>
    <p:sldLayoutId id="2147483794" r:id="rId8"/>
    <p:sldLayoutId id="2147483795" r:id="rId9"/>
    <p:sldLayoutId id="2147483790" r:id="rId10"/>
    <p:sldLayoutId id="2147483791" r:id="rId11"/>
  </p:sldLayoutIdLst>
  <p:hf hd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ubtitle 2">
            <a:extLst>
              <a:ext uri="{FF2B5EF4-FFF2-40B4-BE49-F238E27FC236}">
                <a16:creationId xmlns:a16="http://schemas.microsoft.com/office/drawing/2014/main" id="{79F2D391-EB81-D07D-B9CE-5C0C21D77507}"/>
              </a:ext>
            </a:extLst>
          </p:cNvPr>
          <p:cNvSpPr>
            <a:spLocks noGrp="1"/>
          </p:cNvSpPr>
          <p:nvPr>
            <p:ph type="subTitle" idx="1"/>
          </p:nvPr>
        </p:nvSpPr>
        <p:spPr>
          <a:xfrm>
            <a:off x="1295400" y="3087232"/>
            <a:ext cx="6400800" cy="1600200"/>
          </a:xfrm>
        </p:spPr>
        <p:txBody>
          <a:bodyPr/>
          <a:lstStyle/>
          <a:p>
            <a:pPr eaLnBrk="1" hangingPunct="1"/>
            <a:r>
              <a:rPr lang="en-IN" altLang="en-US" dirty="0"/>
              <a:t>Presented by: Group 4</a:t>
            </a:r>
          </a:p>
          <a:p>
            <a:endParaRPr lang="en-IN" altLang="en-US" dirty="0"/>
          </a:p>
          <a:p>
            <a:endParaRPr lang="en-IN" altLang="en-US" dirty="0"/>
          </a:p>
          <a:p>
            <a:endParaRPr lang="en-IN" altLang="en-US" dirty="0"/>
          </a:p>
          <a:p>
            <a:endParaRPr lang="en-IN" altLang="en-US" dirty="0"/>
          </a:p>
          <a:p>
            <a:pPr eaLnBrk="1" hangingPunct="1"/>
            <a:endParaRPr lang="en-IN" altLang="en-US" dirty="0"/>
          </a:p>
        </p:txBody>
      </p:sp>
      <p:sp>
        <p:nvSpPr>
          <p:cNvPr id="7171" name="Title 1">
            <a:extLst>
              <a:ext uri="{FF2B5EF4-FFF2-40B4-BE49-F238E27FC236}">
                <a16:creationId xmlns:a16="http://schemas.microsoft.com/office/drawing/2014/main" id="{DC045FE2-9154-F773-7C49-27A34A93F80F}"/>
              </a:ext>
            </a:extLst>
          </p:cNvPr>
          <p:cNvSpPr>
            <a:spLocks noGrp="1"/>
          </p:cNvSpPr>
          <p:nvPr>
            <p:ph type="ctrTitle"/>
          </p:nvPr>
        </p:nvSpPr>
        <p:spPr>
          <a:xfrm>
            <a:off x="61110" y="1688737"/>
            <a:ext cx="9021778" cy="1470025"/>
          </a:xfrm>
        </p:spPr>
        <p:txBody>
          <a:bodyPr/>
          <a:lstStyle/>
          <a:p>
            <a:r>
              <a:rPr lang="en-IN" sz="3600" b="1" i="0" dirty="0">
                <a:solidFill>
                  <a:schemeClr val="bg1"/>
                </a:solidFill>
                <a:effectLst/>
                <a:latin typeface="Times New Roman" panose="02020603050405020304" pitchFamily="18" charset="0"/>
                <a:cs typeface="Times New Roman" panose="02020603050405020304" pitchFamily="18" charset="0"/>
              </a:rPr>
              <a:t> </a:t>
            </a:r>
            <a:br>
              <a:rPr lang="en-IN" b="1" i="0" dirty="0">
                <a:solidFill>
                  <a:srgbClr val="333333"/>
                </a:solidFill>
                <a:effectLst/>
                <a:latin typeface="Arial" panose="020B0604020202020204" pitchFamily="34" charset="0"/>
              </a:rPr>
            </a:br>
            <a:endParaRPr lang="en-US" dirty="0">
              <a:latin typeface="Times New Roman"/>
              <a:ea typeface="+mj-lt"/>
              <a:cs typeface="+mj-lt"/>
            </a:endParaRPr>
          </a:p>
        </p:txBody>
      </p:sp>
      <p:sp>
        <p:nvSpPr>
          <p:cNvPr id="7172" name="TextBox 3">
            <a:extLst>
              <a:ext uri="{FF2B5EF4-FFF2-40B4-BE49-F238E27FC236}">
                <a16:creationId xmlns:a16="http://schemas.microsoft.com/office/drawing/2014/main" id="{F8D71E90-1BF1-F844-19A5-89276E391DCF}"/>
              </a:ext>
            </a:extLst>
          </p:cNvPr>
          <p:cNvSpPr txBox="1">
            <a:spLocks noChangeArrowheads="1"/>
          </p:cNvSpPr>
          <p:nvPr/>
        </p:nvSpPr>
        <p:spPr bwMode="auto">
          <a:xfrm>
            <a:off x="2583581" y="5470191"/>
            <a:ext cx="3977841"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None/>
            </a:pPr>
            <a:r>
              <a:rPr lang="en-IN" altLang="en-US" sz="1800" dirty="0">
                <a:latin typeface="Perpetua"/>
                <a:cs typeface="Arial"/>
              </a:rPr>
              <a:t>Under the guidance of</a:t>
            </a:r>
            <a:endParaRPr lang="en-IN" altLang="en-US" sz="1800" b="1" dirty="0">
              <a:latin typeface="Perpetua"/>
              <a:cs typeface="Arial"/>
            </a:endParaRPr>
          </a:p>
          <a:p>
            <a:pPr algn="ctr">
              <a:buNone/>
            </a:pPr>
            <a:r>
              <a:rPr lang="en-IN" sz="1600" b="1" dirty="0">
                <a:latin typeface="Times New Roman" panose="02020603050405020304" pitchFamily="18" charset="0"/>
                <a:cs typeface="Times New Roman" panose="02020603050405020304" pitchFamily="18" charset="0"/>
              </a:rPr>
              <a:t>Prof. </a:t>
            </a:r>
            <a:r>
              <a:rPr lang="en-US" sz="1600" b="1" i="0" dirty="0" err="1">
                <a:effectLst/>
                <a:latin typeface="Times New Roman" panose="02020603050405020304" pitchFamily="18" charset="0"/>
                <a:cs typeface="Times New Roman" panose="02020603050405020304" pitchFamily="18" charset="0"/>
              </a:rPr>
              <a:t>Harikrishnan</a:t>
            </a:r>
            <a:r>
              <a:rPr lang="en-US" sz="1600" b="1" i="0" dirty="0">
                <a:effectLst/>
                <a:latin typeface="Times New Roman" panose="02020603050405020304" pitchFamily="18" charset="0"/>
                <a:cs typeface="Times New Roman" panose="02020603050405020304" pitchFamily="18" charset="0"/>
              </a:rPr>
              <a:t> R </a:t>
            </a:r>
            <a:r>
              <a:rPr lang="en" sz="1800" dirty="0">
                <a:latin typeface="Perpetua"/>
                <a:cs typeface="Arial"/>
              </a:rPr>
              <a:t> </a:t>
            </a:r>
            <a:br>
              <a:rPr lang="en" sz="1800" dirty="0">
                <a:latin typeface="Perpetua"/>
              </a:rPr>
            </a:br>
            <a:r>
              <a:rPr lang="en" sz="1800" dirty="0">
                <a:latin typeface="Perpetua"/>
                <a:cs typeface="Arial"/>
              </a:rPr>
              <a:t>Department of E&amp;TC, SIT Pune</a:t>
            </a:r>
            <a:br>
              <a:rPr lang="en" sz="1800" b="1" dirty="0">
                <a:latin typeface="Perpetua"/>
              </a:rPr>
            </a:br>
            <a:endParaRPr lang="en" sz="1800" b="1" dirty="0">
              <a:latin typeface="Perpetua"/>
            </a:endParaRPr>
          </a:p>
        </p:txBody>
      </p:sp>
      <p:sp>
        <p:nvSpPr>
          <p:cNvPr id="7173" name="AutoShape 2" descr="data:image/jpeg;base64,/9j/4AAQSkZJRgABAQAAAQABAAD/2wCEAAkGBhQSEBQUExQUFRUUFBcWFxgYFRkXGRcYFRYVIBgZIBsYHigfGBojGhcbHy8gIycpLi0sGB4xNTAqOSYrLSkBCQoKDgwOGg8PGjEkHyQpLDQuKiwsKi0vKi4sLCwsMi8rMCwsLCw2LCwsLy0sLywsLCwqKSwpLCwtLCwsKSwsLP/AABEIAOAA4QMBIgACEQEDEQH/xAAcAAACAgMBAQAAAAAAAAAAAAAABgQFAQMHAgj/xABPEAABAgMFBQQECQgHBwUAAAABAgMABBEFBhIhMRMiQVFhB3GBkRQyQqEjUmJyc4KSscEVJDM0orLC0RY1Q1ODk7MXVGPS4fDxJUSUo9P/xAAaAQADAQEBAQAAAAAAAAAAAAAAAwQCAQUG/8QAOBEAAQIDBAgEBQMEAwAAAAAAAQACAxEhEjFBUQQTYXGBkaHBIjKx0RRCUuHwBSNyFTNi8SSC4v/aAAwDAQACEQMRAD8A7jBBBAhEEEECEQQQQIRBBBAhEFYprevfKyY+HdCVcEDeWfqjMDqaCFb+m0/OfqEnhbOjzxoO+mQI7iqMF4FFRD0aI8WpSGZoOq6DWK6fvLKsGjswyg8lOJB8q1hRFwJyYznbQdIOeBncA6VySR9WLKQ7LbPa1ZLh4lalGvhUD3RybzcOaZq4DfM+f8R3MvRZm+1Kz2/7fF81ClfhEJfbDJaoTMOZ+y2P4lCGeUu3Ktfo5dlHzW0g+dIm+joHspHgIJPzHJct6MLmk/8AYdh3SSjthlM8TcygDiptP8KzEyV7V7PWabYp+c2sfhDWWE/FT5CIs1Ycu4KOMNLHym0n7xBJ+Y5fdFvRzewjc73CjSV75N0gNzTCidE7RIUfAmsW4UDpCvPdmlnuAgy6UV+ISj3A090VCuzJ1jORn32eSV76O4AUFO8GCbxeF3V6O7yvI3juPZdArBHPTeC1pL9ZlkzTY1caNFU50SPW4+qB1i9u/wBoMpNkJQ5gc/u3N1XcD6qvqkwCIDS5YfosRotCozFf9cUywRgGMwxTIggggQiCCCBCIIIIEIggggQiCCCBCIIIIEIgghWvdflEpRptJemV5IaTnStaFVNB01PcCRwkATKZDhuiOstEyrq2LbZlWy4+sISOeqjyA1UeghINv2hahIkk+iy2hfX66vm06fF5+sI32LcJyYcE1aitq6c0s+w2K6EDI8N0ZZZ4tYa7Yt2Xk2sby0tpAokcTT2UpGZOWghRm6poFWNXCNlgtvzvA3DHeabFT2D2bysscawX3q1Lju9nzA0HeanrDBaVpNy7K3XThbbFVEAmg7hnxhMvdeN4TLLO3TKSz7eP0jDVRoN5G9k2rkeo7omXW9Hfln5ZlMwtkpUC+9iKXlOghZSVZnnoBnHQQDZauRIcRzRFikn233cFrme0vC2X0yU0ZYEYnVJCBQkbwSTUpz1jxfi8k0w/JGWIUh7F8GQPhCMJCanMEpJp1pC7d6xJqek3ZdU2UIlVKl9iGk7ym6EYl6lJOVOkWampmes+Sc2ShMys0grTh2dQ2ogkYqCmGhy4giF2nEKswYMN4uoSDfiKTn6ily3i84dtOznmlr2Uy080psqNEOIFSFIrQLBIBjxf5szs4mTQsp2Ms5MEg03yMLYr4/tROtfs/Kp5qallpb+FS46hVcJUKVWkDRSk1B8DzrIT2eMuvzD04EPqdcxIFFJDaAKBOSszSmcdsuIIOaWIsBha9publWczwoD0WLJbZtWzWFzAUSkbwStSCHEApV6przNDzin7NbtoW0mZLsxiS+4Ep2ysBShRABSa1hlu5dMyZmUtuDYvKxNt4T8EcNCKknEDly06x6uzYDknIbDElbg2pChugqWpRGumoEaDTMEhKfGaGvbDdQkSGwznyoCqa717lJlZ2cmXCppEy4GgKeok0SkcySaZmM/07mm2xMTEipEsqhxJcCnEJUclKRQZZg9IqZ66TzFhMtYCpbD4fdQjexpDiyQOdEkH6sS7136l5mSVLyhLz8wnZJaCTiTioFYqjdoK+MZtECpwT9VDe/wNtAuInkBKtM75mnVP7MwlSErSQUqAIPAhWh98UV4biyk5UuNhLh0cRRK8tM6UV3EGFW+OP0eXsto1WGNo+eAaZQcj0Use4c4sbPvatEvZbLSQ69MtoxVUd1tKRjWTzr9xjRcDRwU7YERgESG6tdlK14yKhqTaVlZgmelE6g1LqE/fl9YdE8Gy7d7peeRiZXvAVU2qgWnvFdOoqIuYT7y9nyXV+kSivR5pJxBSckrPUDQnmNeIMdslvlqMlnWQ49IlHfULuI7jknKCEm7F+lF30SfTsZkUAJyQ71HAE8KZHhnUB2jbXBwmFPFhOhOk77HciCCCNJSIIIIEIggggQiCCCBCIIIV783u9DaShsY5l44GkAVzOWIjkDQDmSOpHHENEymQ4bojg1t5Ua+t9FMqTKyidpOO5JTqEAitTXKtASAeVTlG+51yEylXXlbaaXmt1WdK0qEk58MzqegoIxce53oiVPPHHNPbzqznTFmUg9+ZPE9AKTrXnvSG5hiUfQmZbTzBKSRkDrSulaGlYWB8zuA/MVU54A1MK75nZ/8AkL1bt6WpV1ht3GkPqKQ5TcQQMsROhJ/npWE+81z3pZIn0OrmphhzaLDlClTXFKUjJIAzy69IgWfPT04w9LPJamdnVLrC/gplBB3VpVTArmDln5wx9nFoTJQuWmmXRsKBC3E0qjQIJPrkDiKgj34tB5keCoEM6M200iY8wneD196ELbeaSRatmB2X3lgbZilK40A1Qa5Z5pIOVe6NUlZlozWzVMOiTaThIZYptFYaHeVmEio9UcDQiL2zrNlrNYXhIaaxKcUVrOEFXAVyA4ACFiYv1Mzq1NWYwSAaKmHBRA7q5edT8mNGQqb8glQy9wLYY8IJk52E+nfJN+wl5XavHZtbRWJxZITiI4kmFy0O1qSbVgbK318A2g0PQFVArwrEeS7LQ4sO2g+5NO8sRSgdBTOndQHlDhZ1jsy6cLLSGx8lIHv1Md8ZuolnUMvJeeQ6zPQJM/praTucvZigk6F1VD5HDTzj16ZbqtGZRHzjX7lmH6CO2DiSs/ENHlht6n1KQRM28nVqTV3HP3rEYN7LWaPwtmhYGpbX55AqrD/BBYOBKPiWm+G3qPQpElO1yVxYJht+WXyW2T40TvU8IabKnpZ8bSXU0uuqkYSfGmfnEubkUOpwuIStJ4KSFD3wn2p2VS6lbSWUuVdGaVNk4Qfm1qB0SRHPGNq7/wAd+bDzHY+qu2rqtoemXwVKcmUYTiIOFITTCnLJOmXSEG66hZbZmLQqH8Al2GcivA3rhpkAVHWtOucWn9JbQs00nmvSWBo+0BiHztBpnvAfOMONl2pLTqEutKQ7gNQaDE2qnEHNCqGM0caUITiYkJpt+JhlUHLCeHETXM7TtOankMP+kbLbTKGpdlhfqZnEtxQzKwngfLOkdTnrXaYLYdcCC6sNoxe0o6D/AL5jnCfbtgty1pJtBTaES7LK3HFJ9ZT2aQCnmQvIjUjOPV0bLXOv/lKbAqaiVarUNIrkr55/74AcbMGWP5VajBkRgcKNA2Xn5eEpk8cUwXoumzPNYXBRafUcAGJBy05ioFR0hbuxel6VmBZ9oHfyDDxOTia0SCTrWlATnXI50JfxFLeu67U8wWnMlDNC+KFc+46EcRDHNrabf6qWDGbLVRfL1btHcYq7ghIuNeZwOKkJzKZZ9VR/tUcKHiQOPEdQaO8aa4OE0qLCMJ1k/wCxmEQQQRpKRBBBAhEEEYrAhQ7XtZEsyt5w0QgVPM8gOZJyA6wl3Cshc08q05ob7v6BB0bQKjEK9Mh0qr2o1XnUbStNEgn9Xl6OzBB1PxfIgD5yj7MPNoTIYl3FpTUMtKUEJGoQkkJA8KQrzOngFdWDDDR5n9BgOPopkKl67oqcWJuTUGpxvQ+y8kD9GvhnzP8AIhQsu8GDZTCHnpy0JpBpLhyjDWLWqB6oSBShPPvh1uheF99T7M02ht+XKcWzqUKCxVJFSaHmKxy019CumBE0c22m6/bgaG8TpNVVjyIn3mZ0B2UmWFlqYSE5O4RmiqhRQ0zzyNNQCL+9N7WZBrG6aqNcDYO8s/gOZOUF7L0NyEuXV5qOTaNCtX8hqTwELt0rqLccNoWgcTyt5CFZJZTSoyPqkcBw6kkwXeFt6AA8a2LRgoBidgOQzwUeQunM2k4mYtJRQ0DiblhkAOBPEV+0a6gbsdAlJNDSEobSlCEigSkUAHcI2JVWM1jbWBqnix3RKGgFwFw/M71mCCCNpCIIIIEIgggrAhEEYrEeetJplOJ1xDaRxUoJHvgXQJ0C3qQCKEVB1HOES27grYWZmzFbF0ZlkZNuAeyAch3HLP2dYe23AoAjQio4a98eoy5odemwoz4Rm3iMDvSndS+aJ0KYeQGplFUuMq0VTJRFdRzGorxFCZFhXSMnMrUw6RKrBPo5FQhwkbyFH1U0rl/2I187lek0fYOym2s0LBpipolR+48K8QSI9XIvh6WlTTw2c0zk6ilK0NMQHfqOB6EErF8ncCqXCcMvg3HzNvlt3ZG8XKReu+TcnhbCS7MOfomUgkqPMkeqPvoaaGJF2PSgxinVI2i1lQSkAbNKvVbJBoojTLzOsLVqEyFqPTjjDr7cw2lKFNpxqZUhIBTT2UqoDWPLdnvz6hNWgoyso0QtpjFgJwmqVuHgeNNe7iWjPstGCzViV0gS68k5AbPvOUlZ3/uup9tMwxuzUtvtkaqCc8HfxHXLQmLG5t50z0qlzIOJ3XU/FWNfA6jviVYd4mJxK1MLxhC8BNCM6A1FdQQcjxhLtRv8lWqiYTuys6rC8OCF5mo5ZnF3FzpTp8JtC7FZY0xGGC7zCre47jbvXSIIwDGYaoEQQQQIRFVei2xKSjr59hO6Oa1ZJH2iItY592hVm52Ss8E4VqLr1PipBoD0whfjhjDzIUVGjQxEiAOuvO4VKsOzKwyzKbZypemlbZZOtFZpGfeVd6jE69Ds8hSHJRLbqEhW0ZVkpdaUKVcCKadTrlFpbE76PLOuhNdk0pQA+SnIZRzez7WeaQ0mXmFTc/PpSpeNeJqXSKlSgkUCdaZ/F04HBkwBqoYHR3ujGV9xu+wAx5Kws+1Zd4Lbk9nZs8tQxhxlOM0NSlOLJVe6vSGexLHRZ8u6t10rUol195eWIgZmnsgAUAirutimH3kzjbDkzIupSl5CaVC0VHiOI06ZRD7QZtc1MMWYyoguEOPkey2K5e4q7wkaGOCgtLbhbiaoGQvJvpfffKVwOKj3WklWpNm0JgHYNqwyrZ0GE5kjoRX51eCRD1bY/Nn/AKJz90xukJJDLSG2wEoQkJSBwAjVbf6s/wDRL/dMMa2yFLEi6yIJUAoBkPy/avnmyrWeYSNi843kMkqNPs+r7oYZPtNn29XUOD/iNpr5ow++sKjXqjuEeo81rnC4r6+JAhvPiaDwXQGe2V8etLtK6hak+6hicjtpHtSivqug/ekRzGCGa5+alP6dox+XqfddSHbU3/urv20fzjB7akcJVzxcQI5dBHde/NZ/puj/AE9SukP9tC/YlU/WdP4Iiumu16cV6iGG/BS/vIhIgjhivOKY3QNHb8nqr2cv1PO1xTLgB4ICED9lIPvi37N7rGbmfSXsSm2VChWSouOCtBVWZCMietBwIhYsayVzT6GWxvLIqfipqMSz0SM/dxj6BseykSzCGWxRKE0HM8yeZJzJhkFpeZuwUenxmaOzVwgATlSimCMwQRavm1ikI1/7vrQpNoSuUwxQrAr8I2mtajiQNeYryEPUYUIy5toSTYMUwnWhyzGSq7vW6iclkPtmgUMxrhUNUnuMIV6rEdDSpi0XvSHNpglpZvcaxqNEE6FVBma8KgkxLspH5LtZUvmJad3mvioWOFOGZw9xbHCLftBsGWeQ2/NvONsy9cQTmFYykAZAkGuVQK0J0hRm5tbwr4coMcWfK6oMpmWQxnOhkq26dvMSwZkZVC5pzEDMOt0wIKjvLKtCBoAOCeerRe2wROSbrJ1UKoPJac0nzFD0JhTs28Lq2w1ZEgENf3zo2aPnU1X31J6Q8WO4rZJQ6tC3kAJdKNMVK6cKjOkdZIiSVpFpjxEFDOd8zPMgXblQdmtvGYkwlyu1l1FlwHXd9UnrTI9QYbY56wPQbfKRk1PtlQHDagkmnI1BP+JHQRGoZpI4JWlNAfabc4THH2MwswQQQxSrBhAud+c2vaE0c0tkMNnlTJQ/YB+tDra04GWHXTo22tZ+qkn8IVeySSKbOC1es86txR5muGvkmFuq4DirIXhgxH5yHOp9OquLz3qZk0pDiVuLdqENNpxrXz3eQrnChY9qyZUthll2y5h+iUrWyEk5jdTU5E8qDXjFhema9DtVqddQpUv6MWCpIKtivGVYiBwIyr3xEvVeWWtES8vKHbvKfbWClChsUoUCtZKgMOWXjC3Or2VMGEA1sgZEVdOglmLqbU22FYbUhLrAUpVSp11xXrLUc1KPlCz2ZS5mFzNouDemFqQ38ltJFR5gJ+pFh2p2kWbLdA1cwt+Cjv8A7AV5xe3bssS8oyz8RtIPzqbx86xuXiAySLREBzze8y4Cp6y5KziFbf6s/wDRL/dMTYhW3+rP/RL/AHTDDco2eYL5va9Udwj1Hlr1R3CPUeSF92b0QQQR1cVxZFksqZU8++UpSvAlloYn3FZEAA5AGuufhHu2rAMrgcfbUy06TgbDiVvgJGWLEAACdaVpWnKIVh2uqVmG30JSpSCclaEEUIrTdPUZjzBerFtVhbE3aU0W3nyFNhk57JBNG2gDrjNN6ntd8NaGuEsVBHfEhOtXt7nAeszPJK6bnOKcaZSpKn3xtAhBCkMtfHccHEjQJHA56RuvlckyJZCVqdDqVVOGlFIoSAB7JBJ6YTDHd2wZyzECZQ0h5LyEqfYSMLjQBJAQc8eFKvV6eMTpu8TFoT9nJZOIJU+p1KgUqRRsgpUk6E1PkYZq2yrQqY6VF1k2m0wAzI2AmuWzPMqL2PLlgHN786Vqk5fBpO7g5jOp41PICOnRwp+wy1KekMqKXJKccYUsHPCHDs3K80k0PyTnkI6tc68fpbBKxheaOzeRyWOI+SoZjy4Q2C6QslQfqEK04xmmYnI7Ptkr+CCCKF5SIIIIEJQ7TrF20ipxH6WWO2QRqMNMVOuHOnMCLa7lpJnJJl1QSraIGMZEY05KHgoGLZ1sKBBzBBB7jrCH2WrLRnZNX/t5hRSOSFZDwOHF9aFGj96sb49HIxaZ8DQ9ZKJeDtC2r65Vh5uUQhRQ6+7krIkKDaBxy1NPxi5uQqzmasyswl113fWSvEtwpBqo+ZPiY2XkvPKy72xVLOPulIXhbZCyUqJFanqDC/Zt7AXmHU2Y0yyp/Yh8lGNKlVSQAlIKTWqfOMTk6pmqbBfCkxpAlmKnjInYOSse1qXKZdiaT60rMIX1wkin7YRDvKvhaErGikhQ7iKxV3wkNtITLfEtKI70io8aiIPZrP7ay5c1qUpLf+WpSR+yBDBR+8KZ3i0YH6XS517FM8EEEMUaXO0N/DZk11aKftkD8Y3XHl8Fmyg/4CFHvUMR95ir7WXcNlPdVNjzWmGSx28MuykZUaQPJIhfz8FWaaMNrj0A90u2ubXS8ssJknGSrcSvHjw9dBXzj1dudmtvges9uXSUkl1taSCRoKAVz74Spt+YcQ5NCceQty0FSgQlQwJaUrCCE8COY+/OGq6kquVtKYlA866z6Oh4bRWIpUVUOZ56wsOmcVVEhBsMg2ZgZEGkp4yx4rR2jjazdmS3BcwXD/h4cvEEw/CEG8wreCzRwDbh8cLp/hh/hjL3b+ym0ikOEP8AEnm4+yIhW3+rP/RL/dMTYi2qyVsOpSKqU2tIHMlJAjZuUrbwvmxr1R3CPUMf+za0EpH5vWlMg43X3qEaXLiWgnWUc8FNq/dWY8yw4YL7T4mCTR45hUUESXbMeSpSFMuhSKYk7NRKaiorQGmURA4K0qPOMpwINy9RlCikhQyKSFA5ZFJBBz6iMQQIXSrvdrxFETiP8VsfvI18U17o2/k2XtW1HVoWQ03LIAWydmsuqUTjrStUjLMco5hAkkEKBIUNFAkKHcRmIcIpudVeedAY0l0I2SRwT3ZtiTi5SfSy62tovPtuJeBK3NnkXAse2QBSopURuuZPvNzko842EtzrIYK0qB2imUHA4oapWaUI69IVbLvdNS6FIad3FYipCkJUCV+sakYqnvje1e9Yl5VjZopKOpcQvEcRwk1BFKZhRFY6HtoVh+jxSHNIBB4Ulwxlmu+iCOZp7aRxlVeDo/FMeXe2jLdlT9Z3+SYq1zM14n9O0n6eo9106CKO5t4FTsqH1ICCVrThBJAwKI1OukXkMBmJhSPYWOLXXhEIEodjeR1IyExKhZ6qTSnuQYf4Qbb3bxSZHtS5SeoG3jETDeqNF+cZtPSvZW9qWa4LUlJhtBUnZOtOqFN0GhST45ZREcuMsyz7IdSnHOektKwk7P4RKqEVFTkdKaxb3msJuZQgOuuNBBJqhzZ1qOJ4xy1yxpZUvaa1PrUqWcWGKvkhSabhzO+SqoqIw+hu67FRo4MRok6UpfLPGmO3ku0rRVJB4ih8RCP2PqwybrX9zMOI+78YbbCNZVj6Fv8AcTCj2XijlpJ5Tij54v5Rs+YHekQx+zEGRb6kd0+1gjEEMUaT+1putlPdC2fJaYZLHcxS7KtatIPmkRU9obOKzJr5LZV9gg/hG647+OzZQ/8AAbB70pAPvEL+fgqzXRhsceoHsky1pKwW1r2jpCsasQQ48oheI1yRWhrWLO4TtnKmHDJF9Si3RSnNoU4QoZAr41OnfEG8FmSEvMOKQ/MiZWorLUvR1eJZKjuFJw1rxIGcT7oPTvpP5w+NiQoJaeW1tyqmW60KZAE66QoUdcOCtiG1BJtOu+Y37hKvNeLymlv2aebbg/ZdH8Qh/hA7RTspyzJg6IfLZ/xCn8AYfoay92/soo9YcI/4kcnFZggghikRBBBAhIE/abcpa00HlBtEzJoUlSjRJWgqThqeOZP/AJips8sm7BJS2pxDLozCSpCi8sA55pIJqD3Qy9otjlbbUyhAcXKLxqQU4to0R8IinOlD4Rzxmy5R2zp1aEAvSyitC6kFTLigU1FaKAFU58olfMOI2Fe5AsRIbXVvbOWyYGWBCurzXGYalZTZhQmHlMtesSlRUBtFFOlcicqRT3g7N5uWqpKdu2PabG8B1Rr9msXE5LTTU9JpbcXOhppU022uiVBJThpiHrHOory6w9XevmxN4kjE06iuNl0YHEU1NDqOo8aRywxxINF06THgta5ptCpPE8x6LgYMEdDeu4LUVOTgUlhoHDLqoAleyrtHF01STxBr5Z89KaailRUZHMGtFCozSaZGJnNLV7EGO2LMYiUxksQQQRlPRBBBAhdp7Jv6sR9K9/qKhyhN7Jv6sR9K9/qKhyj0ofkC+N0z++/+R9UQg23vXikwPZlyo9Adv/KH4wgSvwt5HVDMS8qEnoo0y8lmCJhvC7ovznJp607qz7QHZQNsibbW8S58E0ipUteEjQEVoDx5xSWuiw2Hm2H2m0LSBlgVROLMBZGROdc65HPKLm98q+iZlpthn0jYhxCmwQFfCAUUK8qU55wtvWBN+hPgy+ObtN0lwmmGXbChhCjwoK0px50pC3zmadFVo9mw2byBsdKpPQAV2zkunoAoKUpQUppTh4Qi9l+blpK5zih9kq/nDqyjZtAVyQgCvzU/9IS+x9OKTed/vpla/ur74Y7zDipodIEQ/wAR1J7J7gjNIIYo1EteSD0u60dHG1o+0kj8YVuyWdK7OCFesy4ttQ5GuKnkqHQxz65f5ta1oSpyS4oPtjnizUf2wPqwt1HAqyF4oMRuUjyofVbL0WJZgmyqcdU248kHNxaEKSN05py4ZgnlEuQseyJPDMNmXRhrhcL2LMihoSo8CR4xYX2mEtyxWZZM0sqDbaCgKGJeQrXQV1pFDYHZ3LS7Sn55DBcVvLBADLQ4JSDl5xgiTqAJzX2oItvdlIGc9ww4qf2p2dtrLdKdW8Lo+aDvn7BJ8Iv7u2mJiVZeH9o2knvpn76xsl32Zhk7NSHGlAoqggppShGXSE7swmSwqZs9w78u4pSPlNqIqfMhX1xGrnzzSgLcAtxaZ8DQ8iBzT/BAIIaokQQQQIWFCOT3xuYuSU7MSwrLOtrQ+0DTZoWN6nyAd4UzSRy06zHKO1W92NZk2juoIL5HFVAUt15CtT1oOBEJjSszK9D9O1hi2WXG/KX5dtWOzq19taDAUd5uz1MZ8S243Q9apz8DE/tBQzNzCJdkID7e+9MVoJdrCQQtQIqVV9UnyrHL23CkgpUpKhoUkpI7iMxGCo0IqaE1IJNCeZHE9TEut8Nkr3DoX7utaZSFPzsnWRtz0ppuSedZlpNhKi44gqSJpDaqBKKgUBOtCSa+ETLwNi0W0raQ1Kycqght91OAu0G6hAqClvIa9MuEITkytRBUoqKaYanFhpoADkB0pSPU7aDrysTzi3CNMSqgdyfVSOgAjmspIrXwknBzDL73naTmbslHScozBBCleiCCCBcXaeyb+rEfSvf6iocoTeyb+rEfSvf6ioco9KH5AvjdM/vv/kfVeHHAkEnIAEnuEIfZckvLnZw/28woJPNCcx4DEE/Viy7TLa2EipCa7WYOxQBqcfrU64a+JEW11bG9Fk2WcqoQMVOK1ZrP2iYDV+5ab4NHJ+oy4Cp6yUG37niad2yJmYZcSkJBaXu7pOqdDmYrrPs6fl5pptdotPJUa7NxtKXFIT6xTqTTLOvGNk52bI2qnZeampdalFRCHKoKlEkkpOZqTpWnSIFzpV5dpzBmHvSFSbaWEuYQnN3eUKDiAKRgit3VOaZwzJ4IAuLa5Uocdqab3z2xkJlziGV071Cg95iv7M5DZWXLj46S5/mKKh+yRFX2tTBVLMyyfWmphtHWgIp+3gh2lJcNoSgaISEjuApGxV+4JLvDowH1OnyEu5W6CCCGKNEc+v8Agyk/JT49RKi08R8VQNCemFS/ECOgxUXrsITko6wdVpqk8lpzQfMDwrGHiYoqNGiCHEBdcaHcaFWoIIrrxEcmt20HJqzg5MrScFpgLapTC2lRRsyK72uKGzs0t0vymycqHpZWxWDru+qf4T1SYnTlw5N2Y9IW1VeIKIxKCFKToooBoTGHTe2YT4Rbo0UtfeDeNnvmqq78qGbXmm5dtSGCw2pYwlKNr7JSNM0nOnEREv8Ayy5SaYtJoE4CGnwBWrZOvlVPfg5Q/hMap6TQ62ptxIUhaSlQPEEZxos8MktukyiB5FJSO0SkUSU2l1tLiCFIWkKSRoQRlG+OcXSnl2bNqs6ZUdks4pVw8cRzST1J+1X4yY6NWOsdaCXHhap0hUGoOY/OqzBBGCY2kJZv7ewSUvukF5yqWhy5rI+Kn7yBxjhhJJJJJJJJJzJJOZPMk5x1i0+zl6dmVPzT4QDuobbGIoQDknErKvE7upizkOy2RbG82p08S4smvWgonyESPY+Idi9zRdJ0fRYcr3G+XpXJcRU4BqQO80jc3LrV6qFq+ahSvuEd/s2x5NtSkMsy6VIpiCW01Fa0qaV9k+Ri1SgDQAeEcGjZlMf+sAeVnM/ZfOSLHmDpLzB7mHD/AAxtF3pr/dZn/wCO7/yx9FVgrGvhhmlf1h30dV85KsSZGstMjvYdH8MaHJNxPrNup+c2tP3iPpSsYUAYPhhmu/1h30dV8yBwE0BFe+PUfRc7YUu8KOsNOfObSr7xC9aXZXJOjcQtk8C0qgH1VVT7owdHdgVQz9XhHzNI6+yx2Tf1Yj6V7/UVDiTFNdO73oMsGMe0AWtQVTCaLUTQjmK/+Ioe0C8SyUyErnMzGSqV+DbVWpJGhI8hU8ooBsME1472/EaQ6xcSTPZmoEgr8qWuXtZaR3UcluHj1zGLuSg8Yb7yyk040PQ3kNOJWFb6cQWADuHkDzpw4ax7uzYCJOWQwj2RVSqUKlH1lefupFrHWtpW8rMaMC8WLm0E+++9c5k72Wo865Loak232qY0uKWCR8dIGqTzB4iHWwmHUsgzGzL6qlwtpwprXIDiaCgqYh2zdRD8xLzAUW3WFglScitsatq5pP4nnG29dvJk5R146pTRI5rVkkeZ8qxwAtmXFaiObFsthNAJwljvySog+m3gJ1akGqdA6SfMkk/5cdCEKXZnYSmJMLcqXZlReWTrveqPLePVRhujsMUmcVnSnAvsNuaJDhfzM0QQQQxSojBEZggQuc3jBsy1ETqf1eZ+DmAOCvjctAFeC/jR0RtYIBBBBFQRoQYhW1ZDc0wtl0VSsU6g8FDqDmIT7g2yuXdVZk0aOM/oVcHEagCvIZjpUeyYUPA6WBVrv34VoeZortbnwuOySf4IBBDVEqK991UTzBbVurTVTa+KFf8AKdCIo7n3vWlz0Ge3JlvJCjo6nhnxUaZHj0IIDzFBey57M+1hc3Vp/RuD1kE/enp9xzhbmmdpt/qqoUVpbqovlwOLT7ZhS7zrIkZopJChLPEEVBB2aqEUzrXlEZCz6YwKmhlFkippXEzmRpXX3wr2ZfCYs9YlrTBKdG5kCqVDhioM8uOopmD60P8AKzKHEJWhSVIUKpUkggg8QRACHIiQ3QRI1BnIi4zSparswJxpFXkNuTKUVCiQpBYdUc9Eb6QMNK7uudIrWpibLiELdW2VzLrRSHMakFMq4pAopACkqUkOBRNaKSCMzToUVloWAh51Diyv4NSVJSCKYkEEEZVTmBUJIrShrAWlDIzbiBck6zmngSpLb6X/AEdClJxFNVLeovgkrKE5nIYiMia1houyta2XStTtdq4gYzRQCTQU1w886nnF7GI6GyWIka3gkCQn5ozRbXttGQUVUCguGYqQrMFIDQ3lEA0FACc9rDsy606W3XNvsklLGNSdirEcQUtSSCqh00ODLWsM8nYKG31vAqK1jDmRpUZVABVoKYiaAUFIJSwENvqeqtSykp3iDRKiCRpVWaRTETQZClTHLJTDGZOYGAS0X5v0nZqDwFHCgBxWFZQ3VKS4oe0rTCNBnQ5Rrs6amlurQdsreUkVUpvAUsIXUnMYStQSK1JJJGQh8pBHbG1Z14l5RclO7RmQt1MytZUmWZJTjxjGsLxqqEjeJToKgcNY9XeeWWrMxFRKpUldSalWyazNdTWusMBlAHS7jUKowqTi3CEmoVQ5JIqcxStc60FE+3r/AKluGVs1O3fORWM22/lV0VTnoKcTlGTJt62wOjEhg34AUIVhfS+olAGmRtZp3JtsCtK6KUBw5DjTgASPNx7nGWCn5g7SbeqXFk1wg54QfKpHIDQCPV0LjplSX3lbaacqVuHPDi1Ca+88egoIa461pJtOREiNY3VQuJz+3qiCCCGKNYMc5tlf5VtREsnelZM43zwWvMYeuYw/5nIRdX/vSZZoMs1VMzG40kUxJxZY6HqaDr0Bibcq64kZUINC4vfdV8ZZGleIGg8+MKd4jZ5q2F+yzXG80b3PDDbuV+BGYIIaokQQQQIRBBBAhEK1+bombbS4ycEywcTSxkTTPATwzzB4HpUFpgjjgHCRTIcR0Nwc29K1yL4icbLbgwTLO66jSpSaFQHKuRHA+ENMJl9LmLccTOSZ2c21mDwcAFKGuWLCSM9RkeBEu5190Tg2axsplFQtpWRypUpBzpnocx74W1xBsu/2qIsJr262FdiPp+2R4JoggrBDVGo1oWa2+2W3UJcQrVKhUd/Q9YRHrkzkgouWY8VIJJVLumqTrpoDrzSeajHRIKRhzA5PhR3w6CoyNQkSz+1RtK9lPNLlXhrUFSO/LMJ60plrDjI2m08nE04hxPNKgr7ozP2c28jA62hxJ4KSFD3wnzvZJKKVjYU7Lr1Cm1k07sVSPAiOeMbU2ejxM2HmOx9U8wQgC6dqtH4G0gtI0DqPLMhVYMFvJyxSS+pB/ACC2cQVz4Zp8sRvUeoT/BCB/wCvq/3JPXP/AKwG7lsu/pLQbaHENoB+5Kfvgt5Ao+GAviN5k+gT1MTSW0lS1JSkalRAHmYULX7VJVs4GMUy6fVS0CQT87j9WsR2OyVhSsc08/Mq+UsgeFDiA6Aw2WVYLEsmjDSGxxwjM951PjHPGdi7LR2Xku6DufRJJsK0bS/W1+iS9f0LZ31DrrX62XyRDpYd3WJRvAwgIHE6qURxUrUmLKCNNYBXFLiaQ54s3NyF35vRBBBG1OiKe9F52pFguuZnRCa5rVTQdOJPAR5vPepmRaxuqqo1wNgjG4RTQchUVOgrCxdu7L06+J+0B1YYIyQmtUkg+YBzJzPABbnVstv9FVBgiWsieX12DucFvuNdt1bqrQnc5h0biTo0jhQGtCRoOAPMmHoQQRprbIklRopiutHlkMgiCCCNJSIIIIEIggggQiCCCBCIVL3XGTNEPMq2E0ihQ6nKtNAqmvfqOoqIa4I45ocJFMhxHQ3WmmqQ7Cv8tpwStpJ2DwyS57DnWoyHfpnwOUPaVVFRoYr7bsBmbb2b6AscDopJPFJ1Se6EhNkWjZX6qr0yVH9kr9IgcaUH7tfm8YXNzL6hU2YUerfC7LA7jhuPNdIghWu92iys0QnEWXa0LbtEmvIHQ92vSGmGBwNQpokN8M2XiRWDHNkTMxNWlPbKeVLJZLaGwcK0KITRe4rkoKJIz3ukdIXplrwhGsHs0aMuoT7Tbj63XFqWkq9pRIorI04+MYeCZAKjRnsYHF2wCgOM5yNMOqhWD2hTDr0oytLai6/MNLWAQFpZCClac8q1I8IYLxXvVLTIZS2lf5s6+olRSfggSBodaeEUN5JBuQnbOfS0pMpLpdQrZpKsCnEqoSBUmpVWvQ+MV2bE/PzMw0lZl2rOdaxqQpIK1BWQxCpyJ+z1FVhzhQms1WYUN5ERrfDZPOZlxuor+yu0BMxZ8xMpQkOy6FqW1irTCCU71AaKA1pzHCKuXvxNzLqGmvRmCuVRM4nMShhXSo4DImKL8lrRZDE2wK4pVcvMp+O0orSleXtIPHl3Rpdk0JTZT7su5MNmULbjaEFaiWicGXes68oyXupNOGjwQXWRiQMZEC6u6k81066761NrDk01MrS4QVNpCQjIURQE9+eecXUKl051RVgbs5cowUlWJQQmqhSgKE51pXM8oa4obcvHjCTz9u1EQQRRXgvrKyYO1cBWBk2milnllXLvNBHSQKlZYxzzZaJlXlYULz9oKGF7CWT6RNKNAhNSEk/GI4jXCPGgzioVOWlauTSfQpQ6rVUOrHTjn0oOOI6Q1XYudLyKKNJqsjecVQrV48BXgMoXac7y81VqocGsWp+kdz2FdypLtXGWp30u0FbWYNClBzQ1yFNCRwpkOpzh4ggjbWhoop4sV0Uzd9huRBBBGkpEEEECEQQQQIRBBBAhEEEECEQQQQIRBBBAhUN4Lkys5m82MfBad1fiR6w6GohZ/ojacn+pTe2bGjTwGnKpqPslMdEgjBYDVUw9JiMFm8ZGo69lzwdpUzL5T0g6gDVbeYy457tPrmLiQ7T7PdFduEfSJUn3kU98NRTWKieufJvElyWZUo6q2YCj4jOM2Xi481vWaO/zMI/iexn6qRK2/LOj4N9lY+S4lX3GJQcQRQFNO8UhTm+ySz3M9mtJ+S4r7jURDPY5LD1ZibSOQW3Qf/XHZvy6osaMbnkb2+xTwCgCgwgcsqRoftZhsVW60gc1LSke8wnf7HZfjMzZ+u3/APnEiW7IJBBqUuLPNThH7tBBN+XVGr0cXvJ3N9yrCc7R5BsH84QunBurn7oIijc7VFPHDJSb754KIwpP2QffSGWUuLItkFMqzUcVICz5qrF2hsAUAAHQUjknm8yRb0dtzSd5l6e654LHtid/Tvpk2z7CACqmfFJrX6/hF5d/s4lJU48Bdd12jhxGvMD1QetK9YaaQR0QwKmqy/SojhZb4RkKfc8ViMwQQxSoggggQiCCCBCIIIIEIggggQv/2Q==">
            <a:extLst>
              <a:ext uri="{FF2B5EF4-FFF2-40B4-BE49-F238E27FC236}">
                <a16:creationId xmlns:a16="http://schemas.microsoft.com/office/drawing/2014/main" id="{B04FCEAA-68DA-492D-2E3A-6532A5F7A519}"/>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en-US" altLang="en-US" sz="1800"/>
          </a:p>
        </p:txBody>
      </p:sp>
      <p:sp>
        <p:nvSpPr>
          <p:cNvPr id="7174" name="AutoShape 4" descr="data:image/jpeg;base64,/9j/4AAQSkZJRgABAQAAAQABAAD/2wCEAAkGBhQSEBQUExQUFRUUFBcWFxgYFRkXGRcYFRYVIBgZIBsYHigfGBojGhcbHy8gIycpLi0sGB4xNTAqOSYrLSkBCQoKDgwOGg8PGjEkHyQpLDQuKiwsKi0vKi4sLCwsMi8rMCwsLCw2LCwsLy0sLywsLCwqKSwpLCwtLCwsKSwsLP/AABEIAOAA4QMBIgACEQEDEQH/xAAcAAACAgMBAQAAAAAAAAAAAAAABgQFAQMHAgj/xABPEAABAgMFBQQECQgHBwUAAAABAgMABBEFBhIhMRMiQVFhB3GBkRQyQqEjUmJyc4KSscEVJDM0orLC0RY1Q1ODk7MXVGPS4fDxJUSUo9P/xAAaAQADAQEBAQAAAAAAAAAAAAAAAwQCAQUG/8QAOBEAAQIDBAgEBQMEAwAAAAAAAQACAxEhEjFBUQQTYXGBkaHBIjKx0RRCUuHwBSNyFTNi8SSC4v/aAAwDAQACEQMRAD8A7jBBBAhEEEECEQQQQIRBBBAhEFYprevfKyY+HdCVcEDeWfqjMDqaCFb+m0/OfqEnhbOjzxoO+mQI7iqMF4FFRD0aI8WpSGZoOq6DWK6fvLKsGjswyg8lOJB8q1hRFwJyYznbQdIOeBncA6VySR9WLKQ7LbPa1ZLh4lalGvhUD3RybzcOaZq4DfM+f8R3MvRZm+1Kz2/7fF81ClfhEJfbDJaoTMOZ+y2P4lCGeUu3Ktfo5dlHzW0g+dIm+joHspHgIJPzHJct6MLmk/8AYdh3SSjthlM8TcygDiptP8KzEyV7V7PWabYp+c2sfhDWWE/FT5CIs1Ycu4KOMNLHym0n7xBJ+Y5fdFvRzewjc73CjSV75N0gNzTCidE7RIUfAmsW4UDpCvPdmlnuAgy6UV+ISj3A090VCuzJ1jORn32eSV76O4AUFO8GCbxeF3V6O7yvI3juPZdArBHPTeC1pL9ZlkzTY1caNFU50SPW4+qB1i9u/wBoMpNkJQ5gc/u3N1XcD6qvqkwCIDS5YfosRotCozFf9cUywRgGMwxTIggggQiCCCBCIIIIEIggggQiCCCBCIIIIEIgghWvdflEpRptJemV5IaTnStaFVNB01PcCRwkATKZDhuiOstEyrq2LbZlWy4+sISOeqjyA1UeghINv2hahIkk+iy2hfX66vm06fF5+sI32LcJyYcE1aitq6c0s+w2K6EDI8N0ZZZ4tYa7Yt2Xk2sby0tpAokcTT2UpGZOWghRm6poFWNXCNlgtvzvA3DHeabFT2D2bysscawX3q1Lju9nzA0HeanrDBaVpNy7K3XThbbFVEAmg7hnxhMvdeN4TLLO3TKSz7eP0jDVRoN5G9k2rkeo7omXW9Hfln5ZlMwtkpUC+9iKXlOghZSVZnnoBnHQQDZauRIcRzRFikn233cFrme0vC2X0yU0ZYEYnVJCBQkbwSTUpz1jxfi8k0w/JGWIUh7F8GQPhCMJCanMEpJp1pC7d6xJqek3ZdU2UIlVKl9iGk7ym6EYl6lJOVOkWampmes+Sc2ShMys0grTh2dQ2ogkYqCmGhy4giF2nEKswYMN4uoSDfiKTn6ily3i84dtOznmlr2Uy080psqNEOIFSFIrQLBIBjxf5szs4mTQsp2Ms5MEg03yMLYr4/tROtfs/Kp5qallpb+FS46hVcJUKVWkDRSk1B8DzrIT2eMuvzD04EPqdcxIFFJDaAKBOSszSmcdsuIIOaWIsBha9publWczwoD0WLJbZtWzWFzAUSkbwStSCHEApV6przNDzin7NbtoW0mZLsxiS+4Ep2ysBShRABSa1hlu5dMyZmUtuDYvKxNt4T8EcNCKknEDly06x6uzYDknIbDElbg2pChugqWpRGumoEaDTMEhKfGaGvbDdQkSGwznyoCqa717lJlZ2cmXCppEy4GgKeok0SkcySaZmM/07mm2xMTEipEsqhxJcCnEJUclKRQZZg9IqZ66TzFhMtYCpbD4fdQjexpDiyQOdEkH6sS7136l5mSVLyhLz8wnZJaCTiTioFYqjdoK+MZtECpwT9VDe/wNtAuInkBKtM75mnVP7MwlSErSQUqAIPAhWh98UV4biyk5UuNhLh0cRRK8tM6UV3EGFW+OP0eXsto1WGNo+eAaZQcj0Use4c4sbPvatEvZbLSQ69MtoxVUd1tKRjWTzr9xjRcDRwU7YERgESG6tdlK14yKhqTaVlZgmelE6g1LqE/fl9YdE8Gy7d7peeRiZXvAVU2qgWnvFdOoqIuYT7y9nyXV+kSivR5pJxBSckrPUDQnmNeIMdslvlqMlnWQ49IlHfULuI7jknKCEm7F+lF30SfTsZkUAJyQ71HAE8KZHhnUB2jbXBwmFPFhOhOk77HciCCCNJSIIIIEIggggQiCCCBCIIIV783u9DaShsY5l44GkAVzOWIjkDQDmSOpHHENEymQ4bojg1t5Ua+t9FMqTKyidpOO5JTqEAitTXKtASAeVTlG+51yEylXXlbaaXmt1WdK0qEk58MzqegoIxce53oiVPPHHNPbzqznTFmUg9+ZPE9AKTrXnvSG5hiUfQmZbTzBKSRkDrSulaGlYWB8zuA/MVU54A1MK75nZ/8AkL1bt6WpV1ht3GkPqKQ5TcQQMsROhJ/npWE+81z3pZIn0OrmphhzaLDlClTXFKUjJIAzy69IgWfPT04w9LPJamdnVLrC/gplBB3VpVTArmDln5wx9nFoTJQuWmmXRsKBC3E0qjQIJPrkDiKgj34tB5keCoEM6M200iY8wneD196ELbeaSRatmB2X3lgbZilK40A1Qa5Z5pIOVe6NUlZlozWzVMOiTaThIZYptFYaHeVmEio9UcDQiL2zrNlrNYXhIaaxKcUVrOEFXAVyA4ACFiYv1Mzq1NWYwSAaKmHBRA7q5edT8mNGQqb8glQy9wLYY8IJk52E+nfJN+wl5XavHZtbRWJxZITiI4kmFy0O1qSbVgbK318A2g0PQFVArwrEeS7LQ4sO2g+5NO8sRSgdBTOndQHlDhZ1jsy6cLLSGx8lIHv1Md8ZuolnUMvJeeQ6zPQJM/praTucvZigk6F1VD5HDTzj16ZbqtGZRHzjX7lmH6CO2DiSs/ENHlht6n1KQRM28nVqTV3HP3rEYN7LWaPwtmhYGpbX55AqrD/BBYOBKPiWm+G3qPQpElO1yVxYJht+WXyW2T40TvU8IabKnpZ8bSXU0uuqkYSfGmfnEubkUOpwuIStJ4KSFD3wn2p2VS6lbSWUuVdGaVNk4Qfm1qB0SRHPGNq7/wAd+bDzHY+qu2rqtoemXwVKcmUYTiIOFITTCnLJOmXSEG66hZbZmLQqH8Al2GcivA3rhpkAVHWtOucWn9JbQs00nmvSWBo+0BiHztBpnvAfOMONl2pLTqEutKQ7gNQaDE2qnEHNCqGM0caUITiYkJpt+JhlUHLCeHETXM7TtOankMP+kbLbTKGpdlhfqZnEtxQzKwngfLOkdTnrXaYLYdcCC6sNoxe0o6D/AL5jnCfbtgty1pJtBTaES7LK3HFJ9ZT2aQCnmQvIjUjOPV0bLXOv/lKbAqaiVarUNIrkr55/74AcbMGWP5VajBkRgcKNA2Xn5eEpk8cUwXoumzPNYXBRafUcAGJBy05ioFR0hbuxel6VmBZ9oHfyDDxOTia0SCTrWlATnXI50JfxFLeu67U8wWnMlDNC+KFc+46EcRDHNrabf6qWDGbLVRfL1btHcYq7ghIuNeZwOKkJzKZZ9VR/tUcKHiQOPEdQaO8aa4OE0qLCMJ1k/wCxmEQQQRpKRBBBAhEEEYrAhQ7XtZEsyt5w0QgVPM8gOZJyA6wl3Cshc08q05ob7v6BB0bQKjEK9Mh0qr2o1XnUbStNEgn9Xl6OzBB1PxfIgD5yj7MPNoTIYl3FpTUMtKUEJGoQkkJA8KQrzOngFdWDDDR5n9BgOPopkKl67oqcWJuTUGpxvQ+y8kD9GvhnzP8AIhQsu8GDZTCHnpy0JpBpLhyjDWLWqB6oSBShPPvh1uheF99T7M02ht+XKcWzqUKCxVJFSaHmKxy019CumBE0c22m6/bgaG8TpNVVjyIn3mZ0B2UmWFlqYSE5O4RmiqhRQ0zzyNNQCL+9N7WZBrG6aqNcDYO8s/gOZOUF7L0NyEuXV5qOTaNCtX8hqTwELt0rqLccNoWgcTyt5CFZJZTSoyPqkcBw6kkwXeFt6AA8a2LRgoBidgOQzwUeQunM2k4mYtJRQ0DiblhkAOBPEV+0a6gbsdAlJNDSEobSlCEigSkUAHcI2JVWM1jbWBqnix3RKGgFwFw/M71mCCCNpCIIIIEIgggrAhEEYrEeetJplOJ1xDaRxUoJHvgXQJ0C3qQCKEVB1HOES27grYWZmzFbF0ZlkZNuAeyAch3HLP2dYe23AoAjQio4a98eoy5odemwoz4Rm3iMDvSndS+aJ0KYeQGplFUuMq0VTJRFdRzGorxFCZFhXSMnMrUw6RKrBPo5FQhwkbyFH1U0rl/2I187lek0fYOym2s0LBpipolR+48K8QSI9XIvh6WlTTw2c0zk6ilK0NMQHfqOB6EErF8ncCqXCcMvg3HzNvlt3ZG8XKReu+TcnhbCS7MOfomUgkqPMkeqPvoaaGJF2PSgxinVI2i1lQSkAbNKvVbJBoojTLzOsLVqEyFqPTjjDr7cw2lKFNpxqZUhIBTT2UqoDWPLdnvz6hNWgoyso0QtpjFgJwmqVuHgeNNe7iWjPstGCzViV0gS68k5AbPvOUlZ3/uup9tMwxuzUtvtkaqCc8HfxHXLQmLG5t50z0qlzIOJ3XU/FWNfA6jviVYd4mJxK1MLxhC8BNCM6A1FdQQcjxhLtRv8lWqiYTuys6rC8OCF5mo5ZnF3FzpTp8JtC7FZY0xGGC7zCre47jbvXSIIwDGYaoEQQQQIRFVei2xKSjr59hO6Oa1ZJH2iItY592hVm52Ss8E4VqLr1PipBoD0whfjhjDzIUVGjQxEiAOuvO4VKsOzKwyzKbZypemlbZZOtFZpGfeVd6jE69Ds8hSHJRLbqEhW0ZVkpdaUKVcCKadTrlFpbE76PLOuhNdk0pQA+SnIZRzez7WeaQ0mXmFTc/PpSpeNeJqXSKlSgkUCdaZ/F04HBkwBqoYHR3ujGV9xu+wAx5Kws+1Zd4Lbk9nZs8tQxhxlOM0NSlOLJVe6vSGexLHRZ8u6t10rUol195eWIgZmnsgAUAirutimH3kzjbDkzIupSl5CaVC0VHiOI06ZRD7QZtc1MMWYyoguEOPkey2K5e4q7wkaGOCgtLbhbiaoGQvJvpfffKVwOKj3WklWpNm0JgHYNqwyrZ0GE5kjoRX51eCRD1bY/Nn/AKJz90xukJJDLSG2wEoQkJSBwAjVbf6s/wDRL/dMMa2yFLEi6yIJUAoBkPy/avnmyrWeYSNi843kMkqNPs+r7oYZPtNn29XUOD/iNpr5ow++sKjXqjuEeo81rnC4r6+JAhvPiaDwXQGe2V8etLtK6hak+6hicjtpHtSivqug/ekRzGCGa5+alP6dox+XqfddSHbU3/urv20fzjB7akcJVzxcQI5dBHde/NZ/puj/AE9SukP9tC/YlU/WdP4Iiumu16cV6iGG/BS/vIhIgjhivOKY3QNHb8nqr2cv1PO1xTLgB4ICED9lIPvi37N7rGbmfSXsSm2VChWSouOCtBVWZCMietBwIhYsayVzT6GWxvLIqfipqMSz0SM/dxj6BseykSzCGWxRKE0HM8yeZJzJhkFpeZuwUenxmaOzVwgATlSimCMwQRavm1ikI1/7vrQpNoSuUwxQrAr8I2mtajiQNeYryEPUYUIy5toSTYMUwnWhyzGSq7vW6iclkPtmgUMxrhUNUnuMIV6rEdDSpi0XvSHNpglpZvcaxqNEE6FVBma8KgkxLspH5LtZUvmJad3mvioWOFOGZw9xbHCLftBsGWeQ2/NvONsy9cQTmFYykAZAkGuVQK0J0hRm5tbwr4coMcWfK6oMpmWQxnOhkq26dvMSwZkZVC5pzEDMOt0wIKjvLKtCBoAOCeerRe2wROSbrJ1UKoPJac0nzFD0JhTs28Lq2w1ZEgENf3zo2aPnU1X31J6Q8WO4rZJQ6tC3kAJdKNMVK6cKjOkdZIiSVpFpjxEFDOd8zPMgXblQdmtvGYkwlyu1l1FlwHXd9UnrTI9QYbY56wPQbfKRk1PtlQHDagkmnI1BP+JHQRGoZpI4JWlNAfabc4THH2MwswQQQxSrBhAud+c2vaE0c0tkMNnlTJQ/YB+tDra04GWHXTo22tZ+qkn8IVeySSKbOC1es86txR5muGvkmFuq4DirIXhgxH5yHOp9OquLz3qZk0pDiVuLdqENNpxrXz3eQrnChY9qyZUthll2y5h+iUrWyEk5jdTU5E8qDXjFhema9DtVqddQpUv6MWCpIKtivGVYiBwIyr3xEvVeWWtES8vKHbvKfbWClChsUoUCtZKgMOWXjC3Or2VMGEA1sgZEVdOglmLqbU22FYbUhLrAUpVSp11xXrLUc1KPlCz2ZS5mFzNouDemFqQ38ltJFR5gJ+pFh2p2kWbLdA1cwt+Cjv8A7AV5xe3bssS8oyz8RtIPzqbx86xuXiAySLREBzze8y4Cp6y5KziFbf6s/wDRL/dMTYhW3+rP/RL/AHTDDco2eYL5va9Udwj1Hlr1R3CPUeSF92b0QQQR1cVxZFksqZU8++UpSvAlloYn3FZEAA5AGuufhHu2rAMrgcfbUy06TgbDiVvgJGWLEAACdaVpWnKIVh2uqVmG30JSpSCclaEEUIrTdPUZjzBerFtVhbE3aU0W3nyFNhk57JBNG2gDrjNN6ntd8NaGuEsVBHfEhOtXt7nAeszPJK6bnOKcaZSpKn3xtAhBCkMtfHccHEjQJHA56RuvlckyJZCVqdDqVVOGlFIoSAB7JBJ6YTDHd2wZyzECZQ0h5LyEqfYSMLjQBJAQc8eFKvV6eMTpu8TFoT9nJZOIJU+p1KgUqRRsgpUk6E1PkYZq2yrQqY6VF1k2m0wAzI2AmuWzPMqL2PLlgHN786Vqk5fBpO7g5jOp41PICOnRwp+wy1KekMqKXJKccYUsHPCHDs3K80k0PyTnkI6tc68fpbBKxheaOzeRyWOI+SoZjy4Q2C6QslQfqEK04xmmYnI7Ptkr+CCCKF5SIIIIEJQ7TrF20ipxH6WWO2QRqMNMVOuHOnMCLa7lpJnJJl1QSraIGMZEY05KHgoGLZ1sKBBzBBB7jrCH2WrLRnZNX/t5hRSOSFZDwOHF9aFGj96sb49HIxaZ8DQ9ZKJeDtC2r65Vh5uUQhRQ6+7krIkKDaBxy1NPxi5uQqzmasyswl113fWSvEtwpBqo+ZPiY2XkvPKy72xVLOPulIXhbZCyUqJFanqDC/Zt7AXmHU2Y0yyp/Yh8lGNKlVSQAlIKTWqfOMTk6pmqbBfCkxpAlmKnjInYOSse1qXKZdiaT60rMIX1wkin7YRDvKvhaErGikhQ7iKxV3wkNtITLfEtKI70io8aiIPZrP7ay5c1qUpLf+WpSR+yBDBR+8KZ3i0YH6XS517FM8EEEMUaXO0N/DZk11aKftkD8Y3XHl8Fmyg/4CFHvUMR95ir7WXcNlPdVNjzWmGSx28MuykZUaQPJIhfz8FWaaMNrj0A90u2ubXS8ssJknGSrcSvHjw9dBXzj1dudmtvges9uXSUkl1taSCRoKAVz74Spt+YcQ5NCceQty0FSgQlQwJaUrCCE8COY+/OGq6kquVtKYlA866z6Oh4bRWIpUVUOZ56wsOmcVVEhBsMg2ZgZEGkp4yx4rR2jjazdmS3BcwXD/h4cvEEw/CEG8wreCzRwDbh8cLp/hh/hjL3b+ym0ikOEP8AEnm4+yIhW3+rP/RL/dMTYi2qyVsOpSKqU2tIHMlJAjZuUrbwvmxr1R3CPUMf+za0EpH5vWlMg43X3qEaXLiWgnWUc8FNq/dWY8yw4YL7T4mCTR45hUUESXbMeSpSFMuhSKYk7NRKaiorQGmURA4K0qPOMpwINy9RlCikhQyKSFA5ZFJBBz6iMQQIXSrvdrxFETiP8VsfvI18U17o2/k2XtW1HVoWQ03LIAWydmsuqUTjrStUjLMco5hAkkEKBIUNFAkKHcRmIcIpudVeedAY0l0I2SRwT3ZtiTi5SfSy62tovPtuJeBK3NnkXAse2QBSopURuuZPvNzko842EtzrIYK0qB2imUHA4oapWaUI69IVbLvdNS6FIad3FYipCkJUCV+sakYqnvje1e9Yl5VjZopKOpcQvEcRwk1BFKZhRFY6HtoVh+jxSHNIBB4Ulwxlmu+iCOZp7aRxlVeDo/FMeXe2jLdlT9Z3+SYq1zM14n9O0n6eo9106CKO5t4FTsqH1ICCVrThBJAwKI1OukXkMBmJhSPYWOLXXhEIEodjeR1IyExKhZ6qTSnuQYf4Qbb3bxSZHtS5SeoG3jETDeqNF+cZtPSvZW9qWa4LUlJhtBUnZOtOqFN0GhST45ZREcuMsyz7IdSnHOektKwk7P4RKqEVFTkdKaxb3msJuZQgOuuNBBJqhzZ1qOJ4xy1yxpZUvaa1PrUqWcWGKvkhSabhzO+SqoqIw+hu67FRo4MRok6UpfLPGmO3ku0rRVJB4ih8RCP2PqwybrX9zMOI+78YbbCNZVj6Fv8AcTCj2XijlpJ5Tij54v5Rs+YHekQx+zEGRb6kd0+1gjEEMUaT+1putlPdC2fJaYZLHcxS7KtatIPmkRU9obOKzJr5LZV9gg/hG647+OzZQ/8AAbB70pAPvEL+fgqzXRhsceoHsky1pKwW1r2jpCsasQQ48oheI1yRWhrWLO4TtnKmHDJF9Si3RSnNoU4QoZAr41OnfEG8FmSEvMOKQ/MiZWorLUvR1eJZKjuFJw1rxIGcT7oPTvpP5w+NiQoJaeW1tyqmW60KZAE66QoUdcOCtiG1BJtOu+Y37hKvNeLymlv2aebbg/ZdH8Qh/hA7RTspyzJg6IfLZ/xCn8AYfoay92/soo9YcI/4kcnFZggghikRBBBAhIE/abcpa00HlBtEzJoUlSjRJWgqThqeOZP/AJips8sm7BJS2pxDLozCSpCi8sA55pIJqD3Qy9otjlbbUyhAcXKLxqQU4to0R8IinOlD4Rzxmy5R2zp1aEAvSyitC6kFTLigU1FaKAFU58olfMOI2Fe5AsRIbXVvbOWyYGWBCurzXGYalZTZhQmHlMtesSlRUBtFFOlcicqRT3g7N5uWqpKdu2PabG8B1Rr9msXE5LTTU9JpbcXOhppU022uiVBJThpiHrHOory6w9XevmxN4kjE06iuNl0YHEU1NDqOo8aRywxxINF06THgta5ptCpPE8x6LgYMEdDeu4LUVOTgUlhoHDLqoAleyrtHF01STxBr5Z89KaailRUZHMGtFCozSaZGJnNLV7EGO2LMYiUxksQQQRlPRBBBAhdp7Jv6sR9K9/qKhyhN7Jv6sR9K9/qKhyj0ofkC+N0z++/+R9UQg23vXikwPZlyo9Adv/KH4wgSvwt5HVDMS8qEnoo0y8lmCJhvC7ovznJp607qz7QHZQNsibbW8S58E0ipUteEjQEVoDx5xSWuiw2Hm2H2m0LSBlgVROLMBZGROdc65HPKLm98q+iZlpthn0jYhxCmwQFfCAUUK8qU55wtvWBN+hPgy+ObtN0lwmmGXbChhCjwoK0px50pC3zmadFVo9mw2byBsdKpPQAV2zkunoAoKUpQUppTh4Qi9l+blpK5zih9kq/nDqyjZtAVyQgCvzU/9IS+x9OKTed/vpla/ur74Y7zDipodIEQ/wAR1J7J7gjNIIYo1EteSD0u60dHG1o+0kj8YVuyWdK7OCFesy4ttQ5GuKnkqHQxz65f5ta1oSpyS4oPtjnizUf2wPqwt1HAqyF4oMRuUjyofVbL0WJZgmyqcdU248kHNxaEKSN05py4ZgnlEuQseyJPDMNmXRhrhcL2LMihoSo8CR4xYX2mEtyxWZZM0sqDbaCgKGJeQrXQV1pFDYHZ3LS7Sn55DBcVvLBADLQ4JSDl5xgiTqAJzX2oItvdlIGc9ww4qf2p2dtrLdKdW8Lo+aDvn7BJ8Iv7u2mJiVZeH9o2knvpn76xsl32Zhk7NSHGlAoqggppShGXSE7swmSwqZs9w78u4pSPlNqIqfMhX1xGrnzzSgLcAtxaZ8DQ8iBzT/BAIIaokQQQQIWFCOT3xuYuSU7MSwrLOtrQ+0DTZoWN6nyAd4UzSRy06zHKO1W92NZk2juoIL5HFVAUt15CtT1oOBEJjSszK9D9O1hi2WXG/KX5dtWOzq19taDAUd5uz1MZ8S243Q9apz8DE/tBQzNzCJdkID7e+9MVoJdrCQQtQIqVV9UnyrHL23CkgpUpKhoUkpI7iMxGCo0IqaE1IJNCeZHE9TEut8Nkr3DoX7utaZSFPzsnWRtz0ppuSedZlpNhKi44gqSJpDaqBKKgUBOtCSa+ETLwNi0W0raQ1Kycqght91OAu0G6hAqClvIa9MuEITkytRBUoqKaYanFhpoADkB0pSPU7aDrysTzi3CNMSqgdyfVSOgAjmspIrXwknBzDL73naTmbslHScozBBCleiCCCBcXaeyb+rEfSvf6iocoTeyb+rEfSvf6ioco9KH5AvjdM/vv/kfVeHHAkEnIAEnuEIfZckvLnZw/28woJPNCcx4DEE/Viy7TLa2EipCa7WYOxQBqcfrU64a+JEW11bG9Fk2WcqoQMVOK1ZrP2iYDV+5ab4NHJ+oy4Cp6yUG37niad2yJmYZcSkJBaXu7pOqdDmYrrPs6fl5pptdotPJUa7NxtKXFIT6xTqTTLOvGNk52bI2qnZeampdalFRCHKoKlEkkpOZqTpWnSIFzpV5dpzBmHvSFSbaWEuYQnN3eUKDiAKRgit3VOaZwzJ4IAuLa5Uocdqab3z2xkJlziGV071Cg95iv7M5DZWXLj46S5/mKKh+yRFX2tTBVLMyyfWmphtHWgIp+3gh2lJcNoSgaISEjuApGxV+4JLvDowH1OnyEu5W6CCCGKNEc+v8Agyk/JT49RKi08R8VQNCemFS/ECOgxUXrsITko6wdVpqk8lpzQfMDwrGHiYoqNGiCHEBdcaHcaFWoIIrrxEcmt20HJqzg5MrScFpgLapTC2lRRsyK72uKGzs0t0vymycqHpZWxWDru+qf4T1SYnTlw5N2Y9IW1VeIKIxKCFKToooBoTGHTe2YT4Rbo0UtfeDeNnvmqq78qGbXmm5dtSGCw2pYwlKNr7JSNM0nOnEREv8Ayy5SaYtJoE4CGnwBWrZOvlVPfg5Q/hMap6TQ62ptxIUhaSlQPEEZxos8MktukyiB5FJSO0SkUSU2l1tLiCFIWkKSRoQRlG+OcXSnl2bNqs6ZUdks4pVw8cRzST1J+1X4yY6NWOsdaCXHhap0hUGoOY/OqzBBGCY2kJZv7ewSUvukF5yqWhy5rI+Kn7yBxjhhJJJJJJJJJzJJOZPMk5x1i0+zl6dmVPzT4QDuobbGIoQDknErKvE7upizkOy2RbG82p08S4smvWgonyESPY+Idi9zRdJ0fRYcr3G+XpXJcRU4BqQO80jc3LrV6qFq+ahSvuEd/s2x5NtSkMsy6VIpiCW01Fa0qaV9k+Ri1SgDQAeEcGjZlMf+sAeVnM/ZfOSLHmDpLzB7mHD/AAxtF3pr/dZn/wCO7/yx9FVgrGvhhmlf1h30dV85KsSZGstMjvYdH8MaHJNxPrNup+c2tP3iPpSsYUAYPhhmu/1h30dV8yBwE0BFe+PUfRc7YUu8KOsNOfObSr7xC9aXZXJOjcQtk8C0qgH1VVT7owdHdgVQz9XhHzNI6+yx2Tf1Yj6V7/UVDiTFNdO73oMsGMe0AWtQVTCaLUTQjmK/+Ioe0C8SyUyErnMzGSqV+DbVWpJGhI8hU8ooBsME1472/EaQ6xcSTPZmoEgr8qWuXtZaR3UcluHj1zGLuSg8Yb7yyk040PQ3kNOJWFb6cQWADuHkDzpw4ax7uzYCJOWQwj2RVSqUKlH1lefupFrHWtpW8rMaMC8WLm0E+++9c5k72Wo865Loak232qY0uKWCR8dIGqTzB4iHWwmHUsgzGzL6qlwtpwprXIDiaCgqYh2zdRD8xLzAUW3WFglScitsatq5pP4nnG29dvJk5R146pTRI5rVkkeZ8qxwAtmXFaiObFsthNAJwljvySog+m3gJ1akGqdA6SfMkk/5cdCEKXZnYSmJMLcqXZlReWTrveqPLePVRhujsMUmcVnSnAvsNuaJDhfzM0QQQQxSojBEZggQuc3jBsy1ETqf1eZ+DmAOCvjctAFeC/jR0RtYIBBBBFQRoQYhW1ZDc0wtl0VSsU6g8FDqDmIT7g2yuXdVZk0aOM/oVcHEagCvIZjpUeyYUPA6WBVrv34VoeZortbnwuOySf4IBBDVEqK991UTzBbVurTVTa+KFf8AKdCIo7n3vWlz0Ge3JlvJCjo6nhnxUaZHj0IIDzFBey57M+1hc3Vp/RuD1kE/enp9xzhbmmdpt/qqoUVpbqovlwOLT7ZhS7zrIkZopJChLPEEVBB2aqEUzrXlEZCz6YwKmhlFkippXEzmRpXX3wr2ZfCYs9YlrTBKdG5kCqVDhioM8uOopmD60P8AKzKHEJWhSVIUKpUkggg8QRACHIiQ3QRI1BnIi4zSparswJxpFXkNuTKUVCiQpBYdUc9Eb6QMNK7uudIrWpibLiELdW2VzLrRSHMakFMq4pAopACkqUkOBRNaKSCMzToUVloWAh51Diyv4NSVJSCKYkEEEZVTmBUJIrShrAWlDIzbiBck6zmngSpLb6X/AEdClJxFNVLeovgkrKE5nIYiMia1houyta2XStTtdq4gYzRQCTQU1w886nnF7GI6GyWIka3gkCQn5ozRbXttGQUVUCguGYqQrMFIDQ3lEA0FACc9rDsy606W3XNvsklLGNSdirEcQUtSSCqh00ODLWsM8nYKG31vAqK1jDmRpUZVABVoKYiaAUFIJSwENvqeqtSykp3iDRKiCRpVWaRTETQZClTHLJTDGZOYGAS0X5v0nZqDwFHCgBxWFZQ3VKS4oe0rTCNBnQ5Rrs6amlurQdsreUkVUpvAUsIXUnMYStQSK1JJJGQh8pBHbG1Z14l5RclO7RmQt1MytZUmWZJTjxjGsLxqqEjeJToKgcNY9XeeWWrMxFRKpUldSalWyazNdTWusMBlAHS7jUKowqTi3CEmoVQ5JIqcxStc60FE+3r/AKluGVs1O3fORWM22/lV0VTnoKcTlGTJt62wOjEhg34AUIVhfS+olAGmRtZp3JtsCtK6KUBw5DjTgASPNx7nGWCn5g7SbeqXFk1wg54QfKpHIDQCPV0LjplSX3lbaacqVuHPDi1Ca+88egoIa461pJtOREiNY3VQuJz+3qiCCCGKNYMc5tlf5VtREsnelZM43zwWvMYeuYw/5nIRdX/vSZZoMs1VMzG40kUxJxZY6HqaDr0Bibcq64kZUINC4vfdV8ZZGleIGg8+MKd4jZ5q2F+yzXG80b3PDDbuV+BGYIIaokQQQQIRBBBAhEK1+bombbS4ycEywcTSxkTTPATwzzB4HpUFpgjjgHCRTIcR0Nwc29K1yL4icbLbgwTLO66jSpSaFQHKuRHA+ENMJl9LmLccTOSZ2c21mDwcAFKGuWLCSM9RkeBEu5190Tg2axsplFQtpWRypUpBzpnocx74W1xBsu/2qIsJr262FdiPp+2R4JoggrBDVGo1oWa2+2W3UJcQrVKhUd/Q9YRHrkzkgouWY8VIJJVLumqTrpoDrzSeajHRIKRhzA5PhR3w6CoyNQkSz+1RtK9lPNLlXhrUFSO/LMJ60plrDjI2m08nE04hxPNKgr7ozP2c28jA62hxJ4KSFD3wnzvZJKKVjYU7Lr1Cm1k07sVSPAiOeMbU2ejxM2HmOx9U8wQgC6dqtH4G0gtI0DqPLMhVYMFvJyxSS+pB/ACC2cQVz4Zp8sRvUeoT/BCB/wCvq/3JPXP/AKwG7lsu/pLQbaHENoB+5Kfvgt5Ao+GAviN5k+gT1MTSW0lS1JSkalRAHmYULX7VJVs4GMUy6fVS0CQT87j9WsR2OyVhSsc08/Mq+UsgeFDiA6Aw2WVYLEsmjDSGxxwjM951PjHPGdi7LR2Xku6DufRJJsK0bS/W1+iS9f0LZ31DrrX62XyRDpYd3WJRvAwgIHE6qURxUrUmLKCNNYBXFLiaQ54s3NyF35vRBBBG1OiKe9F52pFguuZnRCa5rVTQdOJPAR5vPepmRaxuqqo1wNgjG4RTQchUVOgrCxdu7L06+J+0B1YYIyQmtUkg+YBzJzPABbnVstv9FVBgiWsieX12DucFvuNdt1bqrQnc5h0biTo0jhQGtCRoOAPMmHoQQRprbIklRopiutHlkMgiCCCNJSIIIIEIggggQiCCCBCIVL3XGTNEPMq2E0ihQ6nKtNAqmvfqOoqIa4I45ocJFMhxHQ3WmmqQ7Cv8tpwStpJ2DwyS57DnWoyHfpnwOUPaVVFRoYr7bsBmbb2b6AscDopJPFJ1Se6EhNkWjZX6qr0yVH9kr9IgcaUH7tfm8YXNzL6hU2YUerfC7LA7jhuPNdIghWu92iys0QnEWXa0LbtEmvIHQ92vSGmGBwNQpokN8M2XiRWDHNkTMxNWlPbKeVLJZLaGwcK0KITRe4rkoKJIz3ukdIXplrwhGsHs0aMuoT7Tbj63XFqWkq9pRIorI04+MYeCZAKjRnsYHF2wCgOM5yNMOqhWD2hTDr0oytLai6/MNLWAQFpZCClac8q1I8IYLxXvVLTIZS2lf5s6+olRSfggSBodaeEUN5JBuQnbOfS0pMpLpdQrZpKsCnEqoSBUmpVWvQ+MV2bE/PzMw0lZl2rOdaxqQpIK1BWQxCpyJ+z1FVhzhQms1WYUN5ERrfDZPOZlxuor+yu0BMxZ8xMpQkOy6FqW1irTCCU71AaKA1pzHCKuXvxNzLqGmvRmCuVRM4nMShhXSo4DImKL8lrRZDE2wK4pVcvMp+O0orSleXtIPHl3Rpdk0JTZT7su5MNmULbjaEFaiWicGXes68oyXupNOGjwQXWRiQMZEC6u6k81066761NrDk01MrS4QVNpCQjIURQE9+eecXUKl051RVgbs5cowUlWJQQmqhSgKE51pXM8oa4obcvHjCTz9u1EQQRRXgvrKyYO1cBWBk2milnllXLvNBHSQKlZYxzzZaJlXlYULz9oKGF7CWT6RNKNAhNSEk/GI4jXCPGgzioVOWlauTSfQpQ6rVUOrHTjn0oOOI6Q1XYudLyKKNJqsjecVQrV48BXgMoXac7y81VqocGsWp+kdz2FdypLtXGWp30u0FbWYNClBzQ1yFNCRwpkOpzh4ggjbWhoop4sV0Uzd9huRBBBGkpEEEECEQQQQIRBBBAhEEEECEQQQQIRBBBAhUN4Lkys5m82MfBad1fiR6w6GohZ/ojacn+pTe2bGjTwGnKpqPslMdEgjBYDVUw9JiMFm8ZGo69lzwdpUzL5T0g6gDVbeYy457tPrmLiQ7T7PdFduEfSJUn3kU98NRTWKieufJvElyWZUo6q2YCj4jOM2Xi481vWaO/zMI/iexn6qRK2/LOj4N9lY+S4lX3GJQcQRQFNO8UhTm+ySz3M9mtJ+S4r7jURDPY5LD1ZibSOQW3Qf/XHZvy6osaMbnkb2+xTwCgCgwgcsqRoftZhsVW60gc1LSke8wnf7HZfjMzZ+u3/APnEiW7IJBBqUuLPNThH7tBBN+XVGr0cXvJ3N9yrCc7R5BsH84QunBurn7oIijc7VFPHDJSb754KIwpP2QffSGWUuLItkFMqzUcVICz5qrF2hsAUAAHQUjknm8yRb0dtzSd5l6e654LHtid/Tvpk2z7CACqmfFJrX6/hF5d/s4lJU48Bdd12jhxGvMD1QetK9YaaQR0QwKmqy/SojhZb4RkKfc8ViMwQQxSoggggQiCCCBCIIIIEIggggQv/2Q==">
            <a:extLst>
              <a:ext uri="{FF2B5EF4-FFF2-40B4-BE49-F238E27FC236}">
                <a16:creationId xmlns:a16="http://schemas.microsoft.com/office/drawing/2014/main" id="{7A6684DA-CAF5-3267-D2B7-7561EB4B989F}"/>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en-US" altLang="en-US" sz="1800"/>
          </a:p>
        </p:txBody>
      </p:sp>
      <p:pic>
        <p:nvPicPr>
          <p:cNvPr id="7175" name="Picture 1">
            <a:extLst>
              <a:ext uri="{FF2B5EF4-FFF2-40B4-BE49-F238E27FC236}">
                <a16:creationId xmlns:a16="http://schemas.microsoft.com/office/drawing/2014/main" id="{081FA992-8098-744E-72C0-6AC5B34A0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182" t="10695" r="80643" b="78627"/>
          <a:stretch>
            <a:fillRect/>
          </a:stretch>
        </p:blipFill>
        <p:spPr bwMode="auto">
          <a:xfrm>
            <a:off x="8109155" y="306548"/>
            <a:ext cx="873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59EC521-7108-8F8E-1349-6CA06A9A8820}"/>
              </a:ext>
            </a:extLst>
          </p:cNvPr>
          <p:cNvSpPr txBox="1"/>
          <p:nvPr/>
        </p:nvSpPr>
        <p:spPr>
          <a:xfrm>
            <a:off x="4965825" y="6029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DFF63334-5B3B-A68B-DDE3-D659D75E0691}"/>
              </a:ext>
            </a:extLst>
          </p:cNvPr>
          <p:cNvSpPr txBox="1"/>
          <p:nvPr/>
        </p:nvSpPr>
        <p:spPr>
          <a:xfrm>
            <a:off x="1294057" y="440583"/>
            <a:ext cx="66339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Times New Roman" panose="02020603050405020304" pitchFamily="18" charset="0"/>
                <a:cs typeface="Times New Roman" panose="02020603050405020304" pitchFamily="18" charset="0"/>
              </a:rPr>
              <a:t>SYMBIOSIS INTERNATIONAL (DEEMED UNIVERSITY)</a:t>
            </a:r>
          </a:p>
          <a:p>
            <a:pPr algn="ctr"/>
            <a:endParaRPr lang="en-US" dirty="0">
              <a:solidFill>
                <a:schemeClr val="accent1"/>
              </a:solidFill>
            </a:endParaRPr>
          </a:p>
        </p:txBody>
      </p:sp>
      <p:graphicFrame>
        <p:nvGraphicFramePr>
          <p:cNvPr id="3" name="Table 2">
            <a:extLst>
              <a:ext uri="{FF2B5EF4-FFF2-40B4-BE49-F238E27FC236}">
                <a16:creationId xmlns:a16="http://schemas.microsoft.com/office/drawing/2014/main" id="{217F14DA-8B4D-C1BB-5A6A-E009094DD1B8}"/>
              </a:ext>
            </a:extLst>
          </p:cNvPr>
          <p:cNvGraphicFramePr>
            <a:graphicFrameLocks noGrp="1"/>
          </p:cNvGraphicFramePr>
          <p:nvPr>
            <p:extLst>
              <p:ext uri="{D42A27DB-BD31-4B8C-83A1-F6EECF244321}">
                <p14:modId xmlns:p14="http://schemas.microsoft.com/office/powerpoint/2010/main" val="1359554043"/>
              </p:ext>
            </p:extLst>
          </p:nvPr>
        </p:nvGraphicFramePr>
        <p:xfrm>
          <a:off x="2119972" y="3589944"/>
          <a:ext cx="4904055" cy="1477330"/>
        </p:xfrm>
        <a:graphic>
          <a:graphicData uri="http://schemas.openxmlformats.org/drawingml/2006/table">
            <a:tbl>
              <a:tblPr firstRow="1" firstCol="1" bandRow="1">
                <a:tableStyleId>{5C22544A-7EE6-4342-B048-85BDC9FD1C3A}</a:tableStyleId>
              </a:tblPr>
              <a:tblGrid>
                <a:gridCol w="3036509">
                  <a:extLst>
                    <a:ext uri="{9D8B030D-6E8A-4147-A177-3AD203B41FA5}">
                      <a16:colId xmlns:a16="http://schemas.microsoft.com/office/drawing/2014/main" val="3345362351"/>
                    </a:ext>
                  </a:extLst>
                </a:gridCol>
                <a:gridCol w="1867546">
                  <a:extLst>
                    <a:ext uri="{9D8B030D-6E8A-4147-A177-3AD203B41FA5}">
                      <a16:colId xmlns:a16="http://schemas.microsoft.com/office/drawing/2014/main" val="2794575161"/>
                    </a:ext>
                  </a:extLst>
                </a:gridCol>
              </a:tblGrid>
              <a:tr h="295466">
                <a:tc>
                  <a:txBody>
                    <a:bodyPr/>
                    <a:lstStyle/>
                    <a:p>
                      <a:pPr algn="ctr">
                        <a:lnSpc>
                          <a:spcPct val="115000"/>
                        </a:lnSpc>
                      </a:pPr>
                      <a:r>
                        <a:rPr lang="en-IN" sz="1400" dirty="0">
                          <a:solidFill>
                            <a:schemeClr val="tx1"/>
                          </a:solidFill>
                          <a:effectLst/>
                          <a:latin typeface="Times New Roman" panose="02020603050405020304" pitchFamily="18" charset="0"/>
                          <a:cs typeface="Times New Roman" panose="02020603050405020304" pitchFamily="18" charset="0"/>
                        </a:rPr>
                        <a:t>Name of the students</a:t>
                      </a:r>
                      <a:endParaRPr lang="en-IN" sz="1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ctr">
                        <a:lnSpc>
                          <a:spcPct val="115000"/>
                        </a:lnSpc>
                      </a:pPr>
                      <a:r>
                        <a:rPr lang="en-IN" sz="1400">
                          <a:solidFill>
                            <a:schemeClr val="tx1"/>
                          </a:solidFill>
                          <a:effectLst/>
                          <a:latin typeface="Times New Roman" panose="02020603050405020304" pitchFamily="18" charset="0"/>
                          <a:cs typeface="Times New Roman" panose="02020603050405020304" pitchFamily="18" charset="0"/>
                        </a:rPr>
                        <a:t>PRN</a:t>
                      </a:r>
                      <a:endParaRPr lang="en-IN" sz="12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498039734"/>
                  </a:ext>
                </a:extLst>
              </a:tr>
              <a:tr h="295466">
                <a:tc>
                  <a:txBody>
                    <a:bodyPr/>
                    <a:lstStyle/>
                    <a:p>
                      <a:pPr algn="ctr">
                        <a:lnSpc>
                          <a:spcPct val="115000"/>
                        </a:lnSpc>
                      </a:pPr>
                      <a:r>
                        <a:rPr lang="en-IN" sz="1400" dirty="0">
                          <a:solidFill>
                            <a:schemeClr val="tx1"/>
                          </a:solidFill>
                          <a:effectLst/>
                          <a:latin typeface="Times New Roman" panose="02020603050405020304" pitchFamily="18" charset="0"/>
                          <a:cs typeface="Times New Roman" panose="02020603050405020304" pitchFamily="18" charset="0"/>
                        </a:rPr>
                        <a:t>     RUDANSH MALHOTRA</a:t>
                      </a:r>
                      <a:endParaRPr lang="en-IN" sz="1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ctr">
                        <a:lnSpc>
                          <a:spcPct val="115000"/>
                        </a:lnSpc>
                      </a:pPr>
                      <a:r>
                        <a:rPr lang="en-IN" sz="1400">
                          <a:solidFill>
                            <a:schemeClr val="tx1"/>
                          </a:solidFill>
                          <a:effectLst/>
                          <a:latin typeface="Times New Roman" panose="02020603050405020304" pitchFamily="18" charset="0"/>
                          <a:cs typeface="Times New Roman" panose="02020603050405020304" pitchFamily="18" charset="0"/>
                        </a:rPr>
                        <a:t>19070123095</a:t>
                      </a:r>
                      <a:endParaRPr lang="en-IN" sz="12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650940233"/>
                  </a:ext>
                </a:extLst>
              </a:tr>
              <a:tr h="295466">
                <a:tc>
                  <a:txBody>
                    <a:bodyPr/>
                    <a:lstStyle/>
                    <a:p>
                      <a:pPr algn="ctr">
                        <a:lnSpc>
                          <a:spcPct val="115000"/>
                        </a:lnSpc>
                      </a:pPr>
                      <a:r>
                        <a:rPr lang="en-IN" sz="1400">
                          <a:solidFill>
                            <a:schemeClr val="tx1"/>
                          </a:solidFill>
                          <a:effectLst/>
                          <a:latin typeface="Times New Roman" panose="02020603050405020304" pitchFamily="18" charset="0"/>
                          <a:cs typeface="Times New Roman" panose="02020603050405020304" pitchFamily="18" charset="0"/>
                        </a:rPr>
                        <a:t>SAMIKSHA SHUKLA</a:t>
                      </a:r>
                      <a:endParaRPr lang="en-IN" sz="12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ctr">
                        <a:lnSpc>
                          <a:spcPct val="115000"/>
                        </a:lnSpc>
                      </a:pPr>
                      <a:r>
                        <a:rPr lang="en-IN" sz="1400">
                          <a:solidFill>
                            <a:schemeClr val="tx1"/>
                          </a:solidFill>
                          <a:effectLst/>
                          <a:latin typeface="Times New Roman" panose="02020603050405020304" pitchFamily="18" charset="0"/>
                          <a:cs typeface="Times New Roman" panose="02020603050405020304" pitchFamily="18" charset="0"/>
                        </a:rPr>
                        <a:t>19070123099</a:t>
                      </a:r>
                      <a:endParaRPr lang="en-IN" sz="12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554118027"/>
                  </a:ext>
                </a:extLst>
              </a:tr>
              <a:tr h="295466">
                <a:tc>
                  <a:txBody>
                    <a:bodyPr/>
                    <a:lstStyle/>
                    <a:p>
                      <a:pPr algn="ctr">
                        <a:lnSpc>
                          <a:spcPct val="115000"/>
                        </a:lnSpc>
                      </a:pPr>
                      <a:r>
                        <a:rPr lang="en-IN" sz="1400" dirty="0">
                          <a:solidFill>
                            <a:schemeClr val="tx1"/>
                          </a:solidFill>
                          <a:effectLst/>
                          <a:latin typeface="Times New Roman" panose="02020603050405020304" pitchFamily="18" charset="0"/>
                          <a:cs typeface="Times New Roman" panose="02020603050405020304" pitchFamily="18" charset="0"/>
                        </a:rPr>
                        <a:t>TUSHAR YADAV</a:t>
                      </a:r>
                      <a:endParaRPr lang="en-IN" sz="1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ctr">
                        <a:lnSpc>
                          <a:spcPct val="115000"/>
                        </a:lnSpc>
                      </a:pPr>
                      <a:r>
                        <a:rPr lang="en-IN" sz="1400">
                          <a:solidFill>
                            <a:schemeClr val="tx1"/>
                          </a:solidFill>
                          <a:effectLst/>
                          <a:latin typeface="Times New Roman" panose="02020603050405020304" pitchFamily="18" charset="0"/>
                          <a:cs typeface="Times New Roman" panose="02020603050405020304" pitchFamily="18" charset="0"/>
                        </a:rPr>
                        <a:t>19070123126</a:t>
                      </a:r>
                      <a:endParaRPr lang="en-IN" sz="12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552491649"/>
                  </a:ext>
                </a:extLst>
              </a:tr>
              <a:tr h="295466">
                <a:tc>
                  <a:txBody>
                    <a:bodyPr/>
                    <a:lstStyle/>
                    <a:p>
                      <a:pPr algn="ctr">
                        <a:lnSpc>
                          <a:spcPct val="115000"/>
                        </a:lnSpc>
                      </a:pPr>
                      <a:r>
                        <a:rPr lang="en-IN" sz="1400">
                          <a:solidFill>
                            <a:schemeClr val="tx1"/>
                          </a:solidFill>
                          <a:effectLst/>
                          <a:latin typeface="Times New Roman" panose="02020603050405020304" pitchFamily="18" charset="0"/>
                          <a:cs typeface="Times New Roman" panose="02020603050405020304" pitchFamily="18" charset="0"/>
                        </a:rPr>
                        <a:t>VARUN SARATHY</a:t>
                      </a:r>
                      <a:endParaRPr lang="en-IN" sz="12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lnSpc>
                          <a:spcPct val="115000"/>
                        </a:lnSpc>
                      </a:pPr>
                      <a:r>
                        <a:rPr lang="en-IN" sz="1400" dirty="0">
                          <a:solidFill>
                            <a:schemeClr val="tx1"/>
                          </a:solidFill>
                          <a:effectLst/>
                          <a:latin typeface="Times New Roman" panose="02020603050405020304" pitchFamily="18" charset="0"/>
                          <a:cs typeface="Times New Roman" panose="02020603050405020304" pitchFamily="18" charset="0"/>
                        </a:rPr>
                        <a:t>19070123131</a:t>
                      </a:r>
                      <a:endParaRPr lang="en-IN" sz="1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1599916453"/>
                  </a:ext>
                </a:extLst>
              </a:tr>
            </a:tbl>
          </a:graphicData>
        </a:graphic>
      </p:graphicFrame>
      <p:sp>
        <p:nvSpPr>
          <p:cNvPr id="4" name="TextBox 3">
            <a:extLst>
              <a:ext uri="{FF2B5EF4-FFF2-40B4-BE49-F238E27FC236}">
                <a16:creationId xmlns:a16="http://schemas.microsoft.com/office/drawing/2014/main" id="{8805EC7B-27D6-1125-1580-9151C9479525}"/>
              </a:ext>
            </a:extLst>
          </p:cNvPr>
          <p:cNvSpPr txBox="1"/>
          <p:nvPr/>
        </p:nvSpPr>
        <p:spPr>
          <a:xfrm>
            <a:off x="529281" y="1595417"/>
            <a:ext cx="79330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chemeClr val="bg1"/>
                </a:solidFill>
                <a:latin typeface="Times New Roman" panose="02020603050405020304" pitchFamily="18" charset="0"/>
                <a:cs typeface="Times New Roman" panose="02020603050405020304" pitchFamily="18" charset="0"/>
              </a:rPr>
              <a:t>IOT BASED ALCOHOL MONITORING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DCCB5-46AB-9A7E-7BDC-667704929C61}"/>
              </a:ext>
            </a:extLst>
          </p:cNvPr>
          <p:cNvSpPr>
            <a:spLocks noGrp="1"/>
          </p:cNvSpPr>
          <p:nvPr>
            <p:ph sz="quarter" idx="1"/>
          </p:nvPr>
        </p:nvSpPr>
        <p:spPr>
          <a:xfrm>
            <a:off x="83128" y="109972"/>
            <a:ext cx="5642263" cy="6637191"/>
          </a:xfrm>
        </p:spPr>
        <p:txBody>
          <a:bodyPr/>
          <a:lstStyle/>
          <a:p>
            <a:pPr marL="0" indent="0" algn="just">
              <a:buNone/>
            </a:pPr>
            <a:r>
              <a:rPr lang="en-IN" sz="1200" b="1" dirty="0">
                <a:ea typeface="+mn-lt"/>
                <a:cs typeface="+mn-lt"/>
              </a:rPr>
              <a:t>Introduction</a:t>
            </a:r>
            <a:r>
              <a:rPr lang="en-IN" sz="1200" dirty="0">
                <a:ea typeface="+mn-lt"/>
                <a:cs typeface="+mn-lt"/>
              </a:rPr>
              <a:t> - The project is on IOT based Alcohol Detection system for Transport buses/car. Transports are used on Larger scale for daily Transport to distinct place, so secure and Healthy Environment should be repeatedly we may observe people taking alcohol in Prohibited place.</a:t>
            </a:r>
            <a:br>
              <a:rPr lang="en-IN" sz="1200" dirty="0">
                <a:ea typeface="+mn-lt"/>
                <a:cs typeface="+mn-lt"/>
              </a:rPr>
            </a:br>
            <a:r>
              <a:rPr lang="en-IN" sz="1200" dirty="0">
                <a:ea typeface="+mn-lt"/>
                <a:cs typeface="+mn-lt"/>
              </a:rPr>
              <a:t>Transport driving is one among that places alcohol is strictly Prohibited.</a:t>
            </a:r>
            <a:br>
              <a:rPr lang="en-IN" sz="1200" dirty="0">
                <a:ea typeface="+mn-lt"/>
                <a:cs typeface="+mn-lt"/>
              </a:rPr>
            </a:br>
            <a:r>
              <a:rPr lang="en-IN" sz="1200" dirty="0">
                <a:ea typeface="+mn-lt"/>
                <a:cs typeface="+mn-lt"/>
              </a:rPr>
              <a:t>are often installed at anywhere monitoring in driving person.</a:t>
            </a:r>
            <a:endParaRPr lang="en-IN" sz="1200" dirty="0">
              <a:highlight>
                <a:srgbClr val="FFFF00"/>
              </a:highlight>
              <a:ea typeface="+mn-lt"/>
              <a:cs typeface="+mn-lt"/>
            </a:endParaRPr>
          </a:p>
          <a:p>
            <a:pPr algn="just">
              <a:buNone/>
            </a:pPr>
            <a:r>
              <a:rPr lang="en-IN" sz="1200" b="1" dirty="0">
                <a:ea typeface="+mn-lt"/>
                <a:cs typeface="+mn-lt"/>
              </a:rPr>
              <a:t>Alcohol Sensor</a:t>
            </a:r>
            <a:r>
              <a:rPr lang="en-IN" sz="1200" dirty="0">
                <a:ea typeface="+mn-lt"/>
                <a:cs typeface="+mn-lt"/>
              </a:rPr>
              <a:t> - In this alcohol sensor detect the alcohol person. It is a low-cost semiconductor device it have four pins first pin is AO, second pin is DO , third pin is VCC , fourth pin is ground. It is a sensitive material .A simple interface is could be a 0-3.3V ADC .</a:t>
            </a:r>
            <a:endParaRPr lang="en-IN" sz="1200" dirty="0">
              <a:highlight>
                <a:srgbClr val="FFFF00"/>
              </a:highlight>
            </a:endParaRPr>
          </a:p>
          <a:p>
            <a:pPr algn="just">
              <a:buNone/>
            </a:pPr>
            <a:r>
              <a:rPr lang="en-IN" sz="1200" b="1" dirty="0"/>
              <a:t>Why MQ3 sensor for Alcohol detection</a:t>
            </a:r>
            <a:endParaRPr lang="en-IN" sz="1200" b="1">
              <a:ea typeface="+mn-lt"/>
              <a:cs typeface="+mn-lt"/>
            </a:endParaRPr>
          </a:p>
          <a:p>
            <a:pPr marL="0" indent="0" algn="just">
              <a:buNone/>
            </a:pPr>
            <a:r>
              <a:rPr lang="en-IN" sz="1200" i="1" dirty="0">
                <a:ea typeface="+mn-lt"/>
                <a:cs typeface="+mn-lt"/>
              </a:rPr>
              <a:t>1)The sensitivity of Alcohol, Ethanol is good</a:t>
            </a:r>
            <a:endParaRPr lang="en-IN" sz="1200" dirty="0"/>
          </a:p>
          <a:p>
            <a:pPr marL="0" indent="0" algn="just">
              <a:buNone/>
            </a:pPr>
            <a:r>
              <a:rPr lang="en-IN" sz="1200" i="1" dirty="0">
                <a:ea typeface="+mn-lt"/>
                <a:cs typeface="+mn-lt"/>
              </a:rPr>
              <a:t>2)Easy to use and fix</a:t>
            </a:r>
            <a:endParaRPr lang="en-IN" sz="1200" dirty="0"/>
          </a:p>
          <a:p>
            <a:pPr marL="0" indent="0" algn="just">
              <a:buNone/>
            </a:pPr>
            <a:r>
              <a:rPr lang="en-IN" sz="1200" i="1" dirty="0">
                <a:ea typeface="+mn-lt"/>
                <a:cs typeface="+mn-lt"/>
              </a:rPr>
              <a:t>3)Adjustable value</a:t>
            </a:r>
            <a:endParaRPr lang="en-IN" sz="1200" dirty="0"/>
          </a:p>
          <a:p>
            <a:pPr marL="0" indent="0" algn="just">
              <a:buNone/>
            </a:pPr>
            <a:r>
              <a:rPr lang="en-IN" sz="1200" i="1" dirty="0">
                <a:ea typeface="+mn-lt"/>
                <a:cs typeface="+mn-lt"/>
              </a:rPr>
              <a:t>4)Low price</a:t>
            </a:r>
            <a:endParaRPr lang="en-IN" sz="1200" dirty="0"/>
          </a:p>
          <a:p>
            <a:pPr marL="0" indent="0" algn="just">
              <a:buNone/>
            </a:pPr>
            <a:r>
              <a:rPr lang="en-IN" sz="1200" i="1" dirty="0">
                <a:ea typeface="+mn-lt"/>
                <a:cs typeface="+mn-lt"/>
              </a:rPr>
              <a:t>5)Can be used in various alcohol detection projects</a:t>
            </a:r>
            <a:endParaRPr lang="en-IN" sz="1200" dirty="0"/>
          </a:p>
          <a:p>
            <a:pPr algn="just">
              <a:buNone/>
            </a:pPr>
            <a:r>
              <a:rPr lang="en-IN" sz="1200" b="1" dirty="0">
                <a:ea typeface="+mn-lt"/>
                <a:cs typeface="+mn-lt"/>
              </a:rPr>
              <a:t>NODE MCU ESP8266</a:t>
            </a:r>
            <a:r>
              <a:rPr lang="en-IN" sz="1200" dirty="0">
                <a:ea typeface="+mn-lt"/>
                <a:cs typeface="+mn-lt"/>
              </a:rPr>
              <a:t> - The ESP32 is a low-cost system-on-chip (SoC) series created by Systems. It is an improvement on the popular ESP8266 that is widely used in IoT projects. The ESP32 has both Wi-Fi and Bluetooth capabilities, which make it an all-rounded chip for the development of IoT projects and embedded systems in general. In this tutorial, you will learn how to get started with the ESP32 and learn how to use it to connect to a Wi-Fi hotspot.</a:t>
            </a:r>
            <a:endParaRPr lang="en-IN" dirty="0"/>
          </a:p>
          <a:p>
            <a:pPr algn="just">
              <a:buNone/>
            </a:pPr>
            <a:r>
              <a:rPr lang="en-IN" sz="1200" b="1" dirty="0">
                <a:ea typeface="+mn-lt"/>
                <a:cs typeface="+mn-lt"/>
              </a:rPr>
              <a:t>BUZZER</a:t>
            </a:r>
            <a:r>
              <a:rPr lang="en-IN" sz="1200" dirty="0">
                <a:ea typeface="+mn-lt"/>
                <a:cs typeface="+mn-lt"/>
              </a:rPr>
              <a:t> - A buzzer could be a tiny however economical part to feature sound options to our project/system. it's terribly tiny and compact 2- pin structure thus may be simply used on bread board, Perf Board and even on PCBs that makes this a wide used part in most electronic applications.</a:t>
            </a:r>
            <a:endParaRPr lang="en-IN" dirty="0"/>
          </a:p>
          <a:p>
            <a:pPr algn="just">
              <a:buNone/>
            </a:pPr>
            <a:r>
              <a:rPr lang="en-IN" sz="1200" b="1" dirty="0">
                <a:ea typeface="+mn-lt"/>
                <a:cs typeface="+mn-lt"/>
              </a:rPr>
              <a:t>BLNK APPLICATION</a:t>
            </a:r>
            <a:r>
              <a:rPr lang="en-IN" sz="1200" dirty="0">
                <a:ea typeface="+mn-lt"/>
                <a:cs typeface="+mn-lt"/>
              </a:rPr>
              <a:t> - Blynk is a Platform with IOS and Android apps to control Arduino, Raspberry Pi and the likes over the Internet. It’s a digital dashboard where you can build a graphic interface for your project by simply dragging and dropping widgets.</a:t>
            </a:r>
            <a:endParaRPr lang="en-IN" dirty="0"/>
          </a:p>
          <a:p>
            <a:pPr algn="just">
              <a:buNone/>
            </a:pPr>
            <a:r>
              <a:rPr lang="en-IN" sz="1200" b="1" dirty="0">
                <a:ea typeface="+mn-lt"/>
                <a:cs typeface="+mn-lt"/>
              </a:rPr>
              <a:t>Conclusion</a:t>
            </a:r>
            <a:r>
              <a:rPr lang="en-IN" sz="1200" dirty="0">
                <a:ea typeface="+mn-lt"/>
                <a:cs typeface="+mn-lt"/>
              </a:rPr>
              <a:t> - Alcohol detection system is mainly integrated and developed for road transportation Safety for the people Who are living in the smart cities can enjoy the availability of Alcohol detection system. This mainly works with the help of IoT. </a:t>
            </a:r>
            <a:endParaRPr lang="en-IN" dirty="0"/>
          </a:p>
          <a:p>
            <a:pPr algn="just">
              <a:buNone/>
            </a:pPr>
            <a:endParaRPr lang="en-IN" sz="1200" dirty="0"/>
          </a:p>
          <a:p>
            <a:pPr marL="0" indent="0" algn="just">
              <a:buNone/>
            </a:pPr>
            <a:endParaRPr lang="en-IN" dirty="0">
              <a:ea typeface="+mn-lt"/>
              <a:cs typeface="+mn-lt"/>
            </a:endParaRPr>
          </a:p>
        </p:txBody>
      </p:sp>
      <p:pic>
        <p:nvPicPr>
          <p:cNvPr id="8" name="Picture 8" descr="Diagram&#10;&#10;Description automatically generated">
            <a:extLst>
              <a:ext uri="{FF2B5EF4-FFF2-40B4-BE49-F238E27FC236}">
                <a16:creationId xmlns:a16="http://schemas.microsoft.com/office/drawing/2014/main" id="{CFD6B04E-98BE-DEA0-B1B4-76ADBFEC336B}"/>
              </a:ext>
            </a:extLst>
          </p:cNvPr>
          <p:cNvPicPr>
            <a:picLocks noChangeAspect="1"/>
          </p:cNvPicPr>
          <p:nvPr/>
        </p:nvPicPr>
        <p:blipFill>
          <a:blip r:embed="rId2"/>
          <a:stretch>
            <a:fillRect/>
          </a:stretch>
        </p:blipFill>
        <p:spPr>
          <a:xfrm>
            <a:off x="5668241" y="34872"/>
            <a:ext cx="3477057" cy="1930504"/>
          </a:xfrm>
          <a:prstGeom prst="rect">
            <a:avLst/>
          </a:prstGeom>
        </p:spPr>
      </p:pic>
      <p:pic>
        <p:nvPicPr>
          <p:cNvPr id="9" name="Picture 9" descr="A picture containing indoor&#10;&#10;Description automatically generated">
            <a:extLst>
              <a:ext uri="{FF2B5EF4-FFF2-40B4-BE49-F238E27FC236}">
                <a16:creationId xmlns:a16="http://schemas.microsoft.com/office/drawing/2014/main" id="{455EFBE1-72E4-C460-8382-3EE8EE349C93}"/>
              </a:ext>
            </a:extLst>
          </p:cNvPr>
          <p:cNvPicPr>
            <a:picLocks noChangeAspect="1"/>
          </p:cNvPicPr>
          <p:nvPr/>
        </p:nvPicPr>
        <p:blipFill>
          <a:blip r:embed="rId3"/>
          <a:stretch>
            <a:fillRect/>
          </a:stretch>
        </p:blipFill>
        <p:spPr>
          <a:xfrm>
            <a:off x="5661747" y="4547115"/>
            <a:ext cx="3405620" cy="2127952"/>
          </a:xfrm>
          <a:prstGeom prst="rect">
            <a:avLst/>
          </a:prstGeom>
        </p:spPr>
      </p:pic>
      <p:pic>
        <p:nvPicPr>
          <p:cNvPr id="10" name="Picture 10">
            <a:extLst>
              <a:ext uri="{FF2B5EF4-FFF2-40B4-BE49-F238E27FC236}">
                <a16:creationId xmlns:a16="http://schemas.microsoft.com/office/drawing/2014/main" id="{9DC8C3B9-747A-4CA3-DCA1-490521B955F9}"/>
              </a:ext>
            </a:extLst>
          </p:cNvPr>
          <p:cNvPicPr>
            <a:picLocks noChangeAspect="1"/>
          </p:cNvPicPr>
          <p:nvPr/>
        </p:nvPicPr>
        <p:blipFill>
          <a:blip r:embed="rId4"/>
          <a:stretch>
            <a:fillRect/>
          </a:stretch>
        </p:blipFill>
        <p:spPr>
          <a:xfrm>
            <a:off x="5668241" y="2169080"/>
            <a:ext cx="3399126" cy="2363976"/>
          </a:xfrm>
          <a:prstGeom prst="rect">
            <a:avLst/>
          </a:prstGeom>
        </p:spPr>
      </p:pic>
    </p:spTree>
    <p:extLst>
      <p:ext uri="{BB962C8B-B14F-4D97-AF65-F5344CB8AC3E}">
        <p14:creationId xmlns:p14="http://schemas.microsoft.com/office/powerpoint/2010/main" val="4187894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1D5B61-42C8-CA8E-C2C1-48721692CA3E}"/>
              </a:ext>
            </a:extLst>
          </p:cNvPr>
          <p:cNvSpPr>
            <a:spLocks noGrp="1"/>
          </p:cNvSpPr>
          <p:nvPr>
            <p:ph type="ftr" sz="quarter" idx="11"/>
          </p:nvPr>
        </p:nvSpPr>
        <p:spPr/>
        <p:txBody>
          <a:bodyPr/>
          <a:lstStyle/>
          <a:p>
            <a:pPr>
              <a:defRPr/>
            </a:pPr>
            <a:r>
              <a:rPr lang="en-IN"/>
              <a:t>Department of E &amp; TC, SIT,  Pune</a:t>
            </a:r>
            <a:endParaRPr lang="en-US"/>
          </a:p>
        </p:txBody>
      </p:sp>
      <p:sp>
        <p:nvSpPr>
          <p:cNvPr id="3" name="Slide Number Placeholder 2">
            <a:extLst>
              <a:ext uri="{FF2B5EF4-FFF2-40B4-BE49-F238E27FC236}">
                <a16:creationId xmlns:a16="http://schemas.microsoft.com/office/drawing/2014/main" id="{EF90F8C2-050E-414F-1122-D7D43914DA91}"/>
              </a:ext>
            </a:extLst>
          </p:cNvPr>
          <p:cNvSpPr>
            <a:spLocks noGrp="1"/>
          </p:cNvSpPr>
          <p:nvPr>
            <p:ph type="sldNum" sz="quarter" idx="12"/>
          </p:nvPr>
        </p:nvSpPr>
        <p:spPr/>
        <p:txBody>
          <a:bodyPr/>
          <a:lstStyle/>
          <a:p>
            <a:pPr>
              <a:defRPr/>
            </a:pPr>
            <a:fld id="{873ED951-6D32-4B61-82B9-F25974115A2F}" type="slidenum">
              <a:rPr lang="en-US" altLang="en-US"/>
              <a:pPr>
                <a:defRPr/>
              </a:pPr>
              <a:t>3</a:t>
            </a:fld>
            <a:endParaRPr lang="en-US" altLang="en-US"/>
          </a:p>
        </p:txBody>
      </p:sp>
      <p:pic>
        <p:nvPicPr>
          <p:cNvPr id="4" name="WhatsApp Video 2022-11-05 at 11.49.17 PM">
            <a:hlinkClick r:id="" action="ppaction://media"/>
            <a:extLst>
              <a:ext uri="{FF2B5EF4-FFF2-40B4-BE49-F238E27FC236}">
                <a16:creationId xmlns:a16="http://schemas.microsoft.com/office/drawing/2014/main" id="{01D654E1-255D-37BC-FAAA-793078DF3D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3841" y="1761653"/>
            <a:ext cx="6996317" cy="3960569"/>
          </a:xfrm>
          <a:prstGeom prst="rect">
            <a:avLst/>
          </a:prstGeom>
        </p:spPr>
      </p:pic>
      <p:sp>
        <p:nvSpPr>
          <p:cNvPr id="5" name="TextBox 4">
            <a:extLst>
              <a:ext uri="{FF2B5EF4-FFF2-40B4-BE49-F238E27FC236}">
                <a16:creationId xmlns:a16="http://schemas.microsoft.com/office/drawing/2014/main" id="{E74AF68E-0605-0166-81E6-778012A7C20E}"/>
              </a:ext>
            </a:extLst>
          </p:cNvPr>
          <p:cNvSpPr txBox="1"/>
          <p:nvPr/>
        </p:nvSpPr>
        <p:spPr>
          <a:xfrm>
            <a:off x="1032387" y="471948"/>
            <a:ext cx="3077497"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Project Demo Video:</a:t>
            </a:r>
            <a:endParaRPr lang="en-IN"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25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41</TotalTime>
  <Words>59</Words>
  <Application>Microsoft Office PowerPoint</Application>
  <PresentationFormat>On-screen Show (4:3)</PresentationFormat>
  <Paragraphs>20</Paragraphs>
  <Slides>3</Slides>
  <Notes>0</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Equity</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Project </dc:title>
  <dc:creator>Dhara Shah</dc:creator>
  <cp:lastModifiedBy>samiksha.shukla.btech2019</cp:lastModifiedBy>
  <cp:revision>129</cp:revision>
  <dcterms:created xsi:type="dcterms:W3CDTF">2017-01-25T08:19:11Z</dcterms:created>
  <dcterms:modified xsi:type="dcterms:W3CDTF">2022-11-05T18:21:40Z</dcterms:modified>
</cp:coreProperties>
</file>